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1" r:id="rId9"/>
    <p:sldId id="262" r:id="rId10"/>
    <p:sldId id="263" r:id="rId11"/>
    <p:sldId id="275" r:id="rId12"/>
    <p:sldId id="264" r:id="rId13"/>
    <p:sldId id="276" r:id="rId14"/>
    <p:sldId id="265" r:id="rId15"/>
    <p:sldId id="277" r:id="rId16"/>
    <p:sldId id="266" r:id="rId17"/>
    <p:sldId id="267" r:id="rId18"/>
    <p:sldId id="278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 snapToObjects="1">
      <p:cViewPr varScale="1">
        <p:scale>
          <a:sx n="96" d="100"/>
          <a:sy n="96" d="100"/>
        </p:scale>
        <p:origin x="200" y="6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60.png"/><Relationship Id="rId7" Type="http://schemas.openxmlformats.org/officeDocument/2006/relationships/image" Target="../media/image3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32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6.svg"/><Relationship Id="rId5" Type="http://schemas.openxmlformats.org/officeDocument/2006/relationships/image" Target="../media/image7.png"/><Relationship Id="rId4" Type="http://schemas.openxmlformats.org/officeDocument/2006/relationships/image" Target="../media/image8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60.png"/><Relationship Id="rId7" Type="http://schemas.openxmlformats.org/officeDocument/2006/relationships/image" Target="../media/image32.png"/><Relationship Id="rId2" Type="http://schemas.openxmlformats.org/officeDocument/2006/relationships/image" Target="../media/image67.svg"/><Relationship Id="rId1" Type="http://schemas.openxmlformats.org/officeDocument/2006/relationships/image" Target="../media/image66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6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32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6.svg"/><Relationship Id="rId5" Type="http://schemas.openxmlformats.org/officeDocument/2006/relationships/image" Target="../media/image7.png"/><Relationship Id="rId4" Type="http://schemas.openxmlformats.org/officeDocument/2006/relationships/image" Target="../media/image8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F88FB-66F1-4641-A130-142A95AB2B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CA3A5E-30DA-478D-85F8-758FC5D85FFE}">
      <dgm:prSet/>
      <dgm:spPr/>
      <dgm:t>
        <a:bodyPr/>
        <a:lstStyle/>
        <a:p>
          <a:r>
            <a:rPr lang="en-US"/>
            <a:t>Develop an effective and consistent digital presence</a:t>
          </a:r>
        </a:p>
      </dgm:t>
    </dgm:pt>
    <dgm:pt modelId="{07EA7794-F88D-44C7-8A1B-B37ECBF4BC89}" type="parTrans" cxnId="{942DDBA5-B5CF-42D3-96D9-7056B11C6579}">
      <dgm:prSet/>
      <dgm:spPr/>
      <dgm:t>
        <a:bodyPr/>
        <a:lstStyle/>
        <a:p>
          <a:endParaRPr lang="en-US"/>
        </a:p>
      </dgm:t>
    </dgm:pt>
    <dgm:pt modelId="{2B5F9A2F-BFF5-4E5C-B674-C749C23996DA}" type="sibTrans" cxnId="{942DDBA5-B5CF-42D3-96D9-7056B11C6579}">
      <dgm:prSet/>
      <dgm:spPr/>
      <dgm:t>
        <a:bodyPr/>
        <a:lstStyle/>
        <a:p>
          <a:endParaRPr lang="en-US"/>
        </a:p>
      </dgm:t>
    </dgm:pt>
    <dgm:pt modelId="{90984A86-D495-4AFA-AF52-68F8826468B8}">
      <dgm:prSet/>
      <dgm:spPr/>
      <dgm:t>
        <a:bodyPr/>
        <a:lstStyle/>
        <a:p>
          <a:r>
            <a:rPr lang="en-US"/>
            <a:t>Create content synergies</a:t>
          </a:r>
        </a:p>
      </dgm:t>
    </dgm:pt>
    <dgm:pt modelId="{5A96B150-6E9B-437C-9311-38B5ED3E1C86}" type="parTrans" cxnId="{78EF5CD3-3FE6-4B0B-8ED8-08CF68BF83D0}">
      <dgm:prSet/>
      <dgm:spPr/>
      <dgm:t>
        <a:bodyPr/>
        <a:lstStyle/>
        <a:p>
          <a:endParaRPr lang="en-US"/>
        </a:p>
      </dgm:t>
    </dgm:pt>
    <dgm:pt modelId="{13A3B04B-2962-4F5E-A1D2-FE504AE728EF}" type="sibTrans" cxnId="{78EF5CD3-3FE6-4B0B-8ED8-08CF68BF83D0}">
      <dgm:prSet/>
      <dgm:spPr/>
      <dgm:t>
        <a:bodyPr/>
        <a:lstStyle/>
        <a:p>
          <a:endParaRPr lang="en-US"/>
        </a:p>
      </dgm:t>
    </dgm:pt>
    <dgm:pt modelId="{65F83D49-BF4C-494E-ACDA-94E468698715}">
      <dgm:prSet/>
      <dgm:spPr/>
      <dgm:t>
        <a:bodyPr/>
        <a:lstStyle/>
        <a:p>
          <a:r>
            <a:rPr lang="en-US"/>
            <a:t>Differentiate media types: paid, owned, and earned</a:t>
          </a:r>
        </a:p>
      </dgm:t>
    </dgm:pt>
    <dgm:pt modelId="{F37E43EC-8B63-4B12-B47B-BA8A500ED90E}" type="parTrans" cxnId="{A9FA4B7F-D28A-4444-BC75-6A88C4696580}">
      <dgm:prSet/>
      <dgm:spPr/>
      <dgm:t>
        <a:bodyPr/>
        <a:lstStyle/>
        <a:p>
          <a:endParaRPr lang="en-US"/>
        </a:p>
      </dgm:t>
    </dgm:pt>
    <dgm:pt modelId="{E5034193-48BA-43E1-A0F2-668A8BE2F064}" type="sibTrans" cxnId="{A9FA4B7F-D28A-4444-BC75-6A88C4696580}">
      <dgm:prSet/>
      <dgm:spPr/>
      <dgm:t>
        <a:bodyPr/>
        <a:lstStyle/>
        <a:p>
          <a:endParaRPr lang="en-US"/>
        </a:p>
      </dgm:t>
    </dgm:pt>
    <dgm:pt modelId="{394DB8D6-9F02-4F3B-AC3D-CE01A36461F1}">
      <dgm:prSet/>
      <dgm:spPr/>
      <dgm:t>
        <a:bodyPr/>
        <a:lstStyle/>
        <a:p>
          <a:r>
            <a:rPr lang="en-US"/>
            <a:t>Understand stakeholder experience</a:t>
          </a:r>
        </a:p>
      </dgm:t>
    </dgm:pt>
    <dgm:pt modelId="{F76F5496-390A-4D99-8326-3C1C127653B2}" type="parTrans" cxnId="{99F8C54C-B355-44C7-BA32-4D7C89736EBC}">
      <dgm:prSet/>
      <dgm:spPr/>
      <dgm:t>
        <a:bodyPr/>
        <a:lstStyle/>
        <a:p>
          <a:endParaRPr lang="en-US"/>
        </a:p>
      </dgm:t>
    </dgm:pt>
    <dgm:pt modelId="{8EE96BBB-8A5B-4D82-A931-2AE8C01D58F8}" type="sibTrans" cxnId="{99F8C54C-B355-44C7-BA32-4D7C89736EBC}">
      <dgm:prSet/>
      <dgm:spPr/>
      <dgm:t>
        <a:bodyPr/>
        <a:lstStyle/>
        <a:p>
          <a:endParaRPr lang="en-US"/>
        </a:p>
      </dgm:t>
    </dgm:pt>
    <dgm:pt modelId="{53A019EA-9754-420E-9B7F-457D83997341}">
      <dgm:prSet/>
      <dgm:spPr/>
      <dgm:t>
        <a:bodyPr/>
        <a:lstStyle/>
        <a:p>
          <a:r>
            <a:rPr lang="en-US"/>
            <a:t>Develop information architecture based on a persona</a:t>
          </a:r>
        </a:p>
      </dgm:t>
    </dgm:pt>
    <dgm:pt modelId="{3BF445CC-D454-4161-B4A6-14B65A9DAACC}" type="parTrans" cxnId="{5C40D7E9-545B-451D-BE43-153168B52EB4}">
      <dgm:prSet/>
      <dgm:spPr/>
      <dgm:t>
        <a:bodyPr/>
        <a:lstStyle/>
        <a:p>
          <a:endParaRPr lang="en-US"/>
        </a:p>
      </dgm:t>
    </dgm:pt>
    <dgm:pt modelId="{C569677B-9DAE-4F32-8782-8376813E9F31}" type="sibTrans" cxnId="{5C40D7E9-545B-451D-BE43-153168B52EB4}">
      <dgm:prSet/>
      <dgm:spPr/>
      <dgm:t>
        <a:bodyPr/>
        <a:lstStyle/>
        <a:p>
          <a:endParaRPr lang="en-US"/>
        </a:p>
      </dgm:t>
    </dgm:pt>
    <dgm:pt modelId="{D5A1F614-C6A4-427C-A287-46592937797C}">
      <dgm:prSet/>
      <dgm:spPr/>
      <dgm:t>
        <a:bodyPr/>
        <a:lstStyle/>
        <a:p>
          <a:r>
            <a:rPr lang="en-US"/>
            <a:t>Use KPIs to assess a digital presence</a:t>
          </a:r>
        </a:p>
      </dgm:t>
    </dgm:pt>
    <dgm:pt modelId="{C498047E-2F97-43C2-80BD-F6256726BB6A}" type="parTrans" cxnId="{F7E91DFC-25EE-4F58-A540-531B12083F46}">
      <dgm:prSet/>
      <dgm:spPr/>
      <dgm:t>
        <a:bodyPr/>
        <a:lstStyle/>
        <a:p>
          <a:endParaRPr lang="en-US"/>
        </a:p>
      </dgm:t>
    </dgm:pt>
    <dgm:pt modelId="{2843AE24-5218-4CF7-809F-C94217AED001}" type="sibTrans" cxnId="{F7E91DFC-25EE-4F58-A540-531B12083F46}">
      <dgm:prSet/>
      <dgm:spPr/>
      <dgm:t>
        <a:bodyPr/>
        <a:lstStyle/>
        <a:p>
          <a:endParaRPr lang="en-US"/>
        </a:p>
      </dgm:t>
    </dgm:pt>
    <dgm:pt modelId="{2ADB7C4C-EE7F-4231-8BB5-61490E844DF8}" type="pres">
      <dgm:prSet presAssocID="{56EF88FB-66F1-4641-A130-142A95AB2B98}" presName="root" presStyleCnt="0">
        <dgm:presLayoutVars>
          <dgm:dir/>
          <dgm:resizeHandles val="exact"/>
        </dgm:presLayoutVars>
      </dgm:prSet>
      <dgm:spPr/>
    </dgm:pt>
    <dgm:pt modelId="{AE237A13-C98C-4E6E-A6D9-884EAAAD4B8E}" type="pres">
      <dgm:prSet presAssocID="{9CCA3A5E-30DA-478D-85F8-758FC5D85FFE}" presName="compNode" presStyleCnt="0"/>
      <dgm:spPr/>
    </dgm:pt>
    <dgm:pt modelId="{1CDDD774-EF6C-4130-9626-0EBECBC2773D}" type="pres">
      <dgm:prSet presAssocID="{9CCA3A5E-30DA-478D-85F8-758FC5D85FFE}" presName="bgRect" presStyleLbl="bgShp" presStyleIdx="0" presStyleCnt="6"/>
      <dgm:spPr/>
    </dgm:pt>
    <dgm:pt modelId="{F3F29A7B-8BEF-4F38-BCD3-8567E3E250CE}" type="pres">
      <dgm:prSet presAssocID="{9CCA3A5E-30DA-478D-85F8-758FC5D85FF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99915DC-513F-420A-9C1F-372B250CBEDF}" type="pres">
      <dgm:prSet presAssocID="{9CCA3A5E-30DA-478D-85F8-758FC5D85FFE}" presName="spaceRect" presStyleCnt="0"/>
      <dgm:spPr/>
    </dgm:pt>
    <dgm:pt modelId="{6B6C72A6-976E-4BBB-BB15-B5C106E71E47}" type="pres">
      <dgm:prSet presAssocID="{9CCA3A5E-30DA-478D-85F8-758FC5D85FFE}" presName="parTx" presStyleLbl="revTx" presStyleIdx="0" presStyleCnt="6">
        <dgm:presLayoutVars>
          <dgm:chMax val="0"/>
          <dgm:chPref val="0"/>
        </dgm:presLayoutVars>
      </dgm:prSet>
      <dgm:spPr/>
    </dgm:pt>
    <dgm:pt modelId="{F4C1FA10-A183-4AC1-B120-A215B39B8968}" type="pres">
      <dgm:prSet presAssocID="{2B5F9A2F-BFF5-4E5C-B674-C749C23996DA}" presName="sibTrans" presStyleCnt="0"/>
      <dgm:spPr/>
    </dgm:pt>
    <dgm:pt modelId="{741ACCE5-B2E7-4708-87FD-968813548455}" type="pres">
      <dgm:prSet presAssocID="{90984A86-D495-4AFA-AF52-68F8826468B8}" presName="compNode" presStyleCnt="0"/>
      <dgm:spPr/>
    </dgm:pt>
    <dgm:pt modelId="{BECB6639-AF86-4FC1-B38D-DEF175EF9A3A}" type="pres">
      <dgm:prSet presAssocID="{90984A86-D495-4AFA-AF52-68F8826468B8}" presName="bgRect" presStyleLbl="bgShp" presStyleIdx="1" presStyleCnt="6"/>
      <dgm:spPr/>
    </dgm:pt>
    <dgm:pt modelId="{7BC58283-EEAA-427A-AF8A-ACDB0397C95A}" type="pres">
      <dgm:prSet presAssocID="{90984A86-D495-4AFA-AF52-68F8826468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FE83BF4-308D-43DF-9857-014611023BA2}" type="pres">
      <dgm:prSet presAssocID="{90984A86-D495-4AFA-AF52-68F8826468B8}" presName="spaceRect" presStyleCnt="0"/>
      <dgm:spPr/>
    </dgm:pt>
    <dgm:pt modelId="{D5DF7126-F6FF-4435-9703-E0EF553CC880}" type="pres">
      <dgm:prSet presAssocID="{90984A86-D495-4AFA-AF52-68F8826468B8}" presName="parTx" presStyleLbl="revTx" presStyleIdx="1" presStyleCnt="6">
        <dgm:presLayoutVars>
          <dgm:chMax val="0"/>
          <dgm:chPref val="0"/>
        </dgm:presLayoutVars>
      </dgm:prSet>
      <dgm:spPr/>
    </dgm:pt>
    <dgm:pt modelId="{67DA2ED1-2C18-42EE-97D7-BBEB939A9DC3}" type="pres">
      <dgm:prSet presAssocID="{13A3B04B-2962-4F5E-A1D2-FE504AE728EF}" presName="sibTrans" presStyleCnt="0"/>
      <dgm:spPr/>
    </dgm:pt>
    <dgm:pt modelId="{6C5C3F17-5230-4EDF-A864-DD91DF3FBBDD}" type="pres">
      <dgm:prSet presAssocID="{65F83D49-BF4C-494E-ACDA-94E468698715}" presName="compNode" presStyleCnt="0"/>
      <dgm:spPr/>
    </dgm:pt>
    <dgm:pt modelId="{79105F80-B8D9-469A-905C-3969504B4AE0}" type="pres">
      <dgm:prSet presAssocID="{65F83D49-BF4C-494E-ACDA-94E468698715}" presName="bgRect" presStyleLbl="bgShp" presStyleIdx="2" presStyleCnt="6"/>
      <dgm:spPr/>
    </dgm:pt>
    <dgm:pt modelId="{0E8D388C-75CF-4714-A494-3AB9A59DDDC4}" type="pres">
      <dgm:prSet presAssocID="{65F83D49-BF4C-494E-ACDA-94E46869871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CFCD645-29A7-47D4-A249-3D84C9391F94}" type="pres">
      <dgm:prSet presAssocID="{65F83D49-BF4C-494E-ACDA-94E468698715}" presName="spaceRect" presStyleCnt="0"/>
      <dgm:spPr/>
    </dgm:pt>
    <dgm:pt modelId="{A5E4E6A6-613A-49F2-9D76-B5F7247A6926}" type="pres">
      <dgm:prSet presAssocID="{65F83D49-BF4C-494E-ACDA-94E468698715}" presName="parTx" presStyleLbl="revTx" presStyleIdx="2" presStyleCnt="6">
        <dgm:presLayoutVars>
          <dgm:chMax val="0"/>
          <dgm:chPref val="0"/>
        </dgm:presLayoutVars>
      </dgm:prSet>
      <dgm:spPr/>
    </dgm:pt>
    <dgm:pt modelId="{C7EBFE45-E8F6-4F34-A710-FDC435ABAFA4}" type="pres">
      <dgm:prSet presAssocID="{E5034193-48BA-43E1-A0F2-668A8BE2F064}" presName="sibTrans" presStyleCnt="0"/>
      <dgm:spPr/>
    </dgm:pt>
    <dgm:pt modelId="{823B36D7-C1D8-4069-970D-4801549703B6}" type="pres">
      <dgm:prSet presAssocID="{394DB8D6-9F02-4F3B-AC3D-CE01A36461F1}" presName="compNode" presStyleCnt="0"/>
      <dgm:spPr/>
    </dgm:pt>
    <dgm:pt modelId="{027F53E0-C43C-42D5-B403-CC88EB49750C}" type="pres">
      <dgm:prSet presAssocID="{394DB8D6-9F02-4F3B-AC3D-CE01A36461F1}" presName="bgRect" presStyleLbl="bgShp" presStyleIdx="3" presStyleCnt="6"/>
      <dgm:spPr/>
    </dgm:pt>
    <dgm:pt modelId="{0641CFE1-E805-460D-A290-A4F303166B39}" type="pres">
      <dgm:prSet presAssocID="{394DB8D6-9F02-4F3B-AC3D-CE01A36461F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47A344A-432B-4DE9-B12D-708497B52A23}" type="pres">
      <dgm:prSet presAssocID="{394DB8D6-9F02-4F3B-AC3D-CE01A36461F1}" presName="spaceRect" presStyleCnt="0"/>
      <dgm:spPr/>
    </dgm:pt>
    <dgm:pt modelId="{DAF0BC49-7FDD-4A70-83A6-D91B6EED8035}" type="pres">
      <dgm:prSet presAssocID="{394DB8D6-9F02-4F3B-AC3D-CE01A36461F1}" presName="parTx" presStyleLbl="revTx" presStyleIdx="3" presStyleCnt="6">
        <dgm:presLayoutVars>
          <dgm:chMax val="0"/>
          <dgm:chPref val="0"/>
        </dgm:presLayoutVars>
      </dgm:prSet>
      <dgm:spPr/>
    </dgm:pt>
    <dgm:pt modelId="{5F7E56F5-4BA1-4BF7-BC68-9FAB1B168B60}" type="pres">
      <dgm:prSet presAssocID="{8EE96BBB-8A5B-4D82-A931-2AE8C01D58F8}" presName="sibTrans" presStyleCnt="0"/>
      <dgm:spPr/>
    </dgm:pt>
    <dgm:pt modelId="{5147551C-B723-463A-A9E7-5C194F84C4C5}" type="pres">
      <dgm:prSet presAssocID="{53A019EA-9754-420E-9B7F-457D83997341}" presName="compNode" presStyleCnt="0"/>
      <dgm:spPr/>
    </dgm:pt>
    <dgm:pt modelId="{A73C52D5-F23C-42B5-A55A-7395453ECD59}" type="pres">
      <dgm:prSet presAssocID="{53A019EA-9754-420E-9B7F-457D83997341}" presName="bgRect" presStyleLbl="bgShp" presStyleIdx="4" presStyleCnt="6"/>
      <dgm:spPr/>
    </dgm:pt>
    <dgm:pt modelId="{3FE173EF-B5DA-42F8-AB76-44204829FEB2}" type="pres">
      <dgm:prSet presAssocID="{53A019EA-9754-420E-9B7F-457D839973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C927574-4E1C-4696-8D4C-ADC0AFCFD306}" type="pres">
      <dgm:prSet presAssocID="{53A019EA-9754-420E-9B7F-457D83997341}" presName="spaceRect" presStyleCnt="0"/>
      <dgm:spPr/>
    </dgm:pt>
    <dgm:pt modelId="{05E5F4E0-6906-4B09-BADD-32FB84DE4095}" type="pres">
      <dgm:prSet presAssocID="{53A019EA-9754-420E-9B7F-457D83997341}" presName="parTx" presStyleLbl="revTx" presStyleIdx="4" presStyleCnt="6">
        <dgm:presLayoutVars>
          <dgm:chMax val="0"/>
          <dgm:chPref val="0"/>
        </dgm:presLayoutVars>
      </dgm:prSet>
      <dgm:spPr/>
    </dgm:pt>
    <dgm:pt modelId="{CDC61705-AD88-4069-99EB-84786396DC25}" type="pres">
      <dgm:prSet presAssocID="{C569677B-9DAE-4F32-8782-8376813E9F31}" presName="sibTrans" presStyleCnt="0"/>
      <dgm:spPr/>
    </dgm:pt>
    <dgm:pt modelId="{5BCA255B-AD86-4D72-85BA-508DE8556297}" type="pres">
      <dgm:prSet presAssocID="{D5A1F614-C6A4-427C-A287-46592937797C}" presName="compNode" presStyleCnt="0"/>
      <dgm:spPr/>
    </dgm:pt>
    <dgm:pt modelId="{E5614F85-80CA-4F32-B4EB-ECD3FD246C5D}" type="pres">
      <dgm:prSet presAssocID="{D5A1F614-C6A4-427C-A287-46592937797C}" presName="bgRect" presStyleLbl="bgShp" presStyleIdx="5" presStyleCnt="6"/>
      <dgm:spPr/>
    </dgm:pt>
    <dgm:pt modelId="{B8D872D0-258D-41EC-8DFE-8C44D060075F}" type="pres">
      <dgm:prSet presAssocID="{D5A1F614-C6A4-427C-A287-46592937797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BBE6E9D-8944-43E4-AE88-53FBA1DBCCC2}" type="pres">
      <dgm:prSet presAssocID="{D5A1F614-C6A4-427C-A287-46592937797C}" presName="spaceRect" presStyleCnt="0"/>
      <dgm:spPr/>
    </dgm:pt>
    <dgm:pt modelId="{6571272C-BD34-41A7-AB02-CDF4479F4F3D}" type="pres">
      <dgm:prSet presAssocID="{D5A1F614-C6A4-427C-A287-46592937797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43F3123-1750-46A6-AAC8-E48027AE9E3F}" type="presOf" srcId="{90984A86-D495-4AFA-AF52-68F8826468B8}" destId="{D5DF7126-F6FF-4435-9703-E0EF553CC880}" srcOrd="0" destOrd="0" presId="urn:microsoft.com/office/officeart/2018/2/layout/IconVerticalSolidList"/>
    <dgm:cxn modelId="{924AAE28-D14D-4416-A706-4EC250A72B08}" type="presOf" srcId="{D5A1F614-C6A4-427C-A287-46592937797C}" destId="{6571272C-BD34-41A7-AB02-CDF4479F4F3D}" srcOrd="0" destOrd="0" presId="urn:microsoft.com/office/officeart/2018/2/layout/IconVerticalSolidList"/>
    <dgm:cxn modelId="{919DB444-4A91-4D52-A7E6-3A2680B28164}" type="presOf" srcId="{65F83D49-BF4C-494E-ACDA-94E468698715}" destId="{A5E4E6A6-613A-49F2-9D76-B5F7247A6926}" srcOrd="0" destOrd="0" presId="urn:microsoft.com/office/officeart/2018/2/layout/IconVerticalSolidList"/>
    <dgm:cxn modelId="{99F8C54C-B355-44C7-BA32-4D7C89736EBC}" srcId="{56EF88FB-66F1-4641-A130-142A95AB2B98}" destId="{394DB8D6-9F02-4F3B-AC3D-CE01A36461F1}" srcOrd="3" destOrd="0" parTransId="{F76F5496-390A-4D99-8326-3C1C127653B2}" sibTransId="{8EE96BBB-8A5B-4D82-A931-2AE8C01D58F8}"/>
    <dgm:cxn modelId="{410BE84F-EE21-42A0-9CB7-0C697A2579FA}" type="presOf" srcId="{53A019EA-9754-420E-9B7F-457D83997341}" destId="{05E5F4E0-6906-4B09-BADD-32FB84DE4095}" srcOrd="0" destOrd="0" presId="urn:microsoft.com/office/officeart/2018/2/layout/IconVerticalSolidList"/>
    <dgm:cxn modelId="{A9FA4B7F-D28A-4444-BC75-6A88C4696580}" srcId="{56EF88FB-66F1-4641-A130-142A95AB2B98}" destId="{65F83D49-BF4C-494E-ACDA-94E468698715}" srcOrd="2" destOrd="0" parTransId="{F37E43EC-8B63-4B12-B47B-BA8A500ED90E}" sibTransId="{E5034193-48BA-43E1-A0F2-668A8BE2F064}"/>
    <dgm:cxn modelId="{942DDBA5-B5CF-42D3-96D9-7056B11C6579}" srcId="{56EF88FB-66F1-4641-A130-142A95AB2B98}" destId="{9CCA3A5E-30DA-478D-85F8-758FC5D85FFE}" srcOrd="0" destOrd="0" parTransId="{07EA7794-F88D-44C7-8A1B-B37ECBF4BC89}" sibTransId="{2B5F9A2F-BFF5-4E5C-B674-C749C23996DA}"/>
    <dgm:cxn modelId="{E32450CA-A74A-4053-8320-0824E6F42D64}" type="presOf" srcId="{9CCA3A5E-30DA-478D-85F8-758FC5D85FFE}" destId="{6B6C72A6-976E-4BBB-BB15-B5C106E71E47}" srcOrd="0" destOrd="0" presId="urn:microsoft.com/office/officeart/2018/2/layout/IconVerticalSolidList"/>
    <dgm:cxn modelId="{5DA59BD2-4F3E-4ED6-8D94-F254DE19AC61}" type="presOf" srcId="{56EF88FB-66F1-4641-A130-142A95AB2B98}" destId="{2ADB7C4C-EE7F-4231-8BB5-61490E844DF8}" srcOrd="0" destOrd="0" presId="urn:microsoft.com/office/officeart/2018/2/layout/IconVerticalSolidList"/>
    <dgm:cxn modelId="{78EF5CD3-3FE6-4B0B-8ED8-08CF68BF83D0}" srcId="{56EF88FB-66F1-4641-A130-142A95AB2B98}" destId="{90984A86-D495-4AFA-AF52-68F8826468B8}" srcOrd="1" destOrd="0" parTransId="{5A96B150-6E9B-437C-9311-38B5ED3E1C86}" sibTransId="{13A3B04B-2962-4F5E-A1D2-FE504AE728EF}"/>
    <dgm:cxn modelId="{5C40D7E9-545B-451D-BE43-153168B52EB4}" srcId="{56EF88FB-66F1-4641-A130-142A95AB2B98}" destId="{53A019EA-9754-420E-9B7F-457D83997341}" srcOrd="4" destOrd="0" parTransId="{3BF445CC-D454-4161-B4A6-14B65A9DAACC}" sibTransId="{C569677B-9DAE-4F32-8782-8376813E9F31}"/>
    <dgm:cxn modelId="{451FD0EE-8710-48ED-8DBB-C3908CC2EF9A}" type="presOf" srcId="{394DB8D6-9F02-4F3B-AC3D-CE01A36461F1}" destId="{DAF0BC49-7FDD-4A70-83A6-D91B6EED8035}" srcOrd="0" destOrd="0" presId="urn:microsoft.com/office/officeart/2018/2/layout/IconVerticalSolidList"/>
    <dgm:cxn modelId="{F7E91DFC-25EE-4F58-A540-531B12083F46}" srcId="{56EF88FB-66F1-4641-A130-142A95AB2B98}" destId="{D5A1F614-C6A4-427C-A287-46592937797C}" srcOrd="5" destOrd="0" parTransId="{C498047E-2F97-43C2-80BD-F6256726BB6A}" sibTransId="{2843AE24-5218-4CF7-809F-C94217AED001}"/>
    <dgm:cxn modelId="{BC221560-894E-4BEA-9C1A-CEE463605812}" type="presParOf" srcId="{2ADB7C4C-EE7F-4231-8BB5-61490E844DF8}" destId="{AE237A13-C98C-4E6E-A6D9-884EAAAD4B8E}" srcOrd="0" destOrd="0" presId="urn:microsoft.com/office/officeart/2018/2/layout/IconVerticalSolidList"/>
    <dgm:cxn modelId="{BC738C6B-741C-4A28-87FE-C2B8D29E1E68}" type="presParOf" srcId="{AE237A13-C98C-4E6E-A6D9-884EAAAD4B8E}" destId="{1CDDD774-EF6C-4130-9626-0EBECBC2773D}" srcOrd="0" destOrd="0" presId="urn:microsoft.com/office/officeart/2018/2/layout/IconVerticalSolidList"/>
    <dgm:cxn modelId="{37EC7CBE-71A3-42E1-987B-14DB2DD6E46B}" type="presParOf" srcId="{AE237A13-C98C-4E6E-A6D9-884EAAAD4B8E}" destId="{F3F29A7B-8BEF-4F38-BCD3-8567E3E250CE}" srcOrd="1" destOrd="0" presId="urn:microsoft.com/office/officeart/2018/2/layout/IconVerticalSolidList"/>
    <dgm:cxn modelId="{EE5427DD-25DD-4E74-B722-CC064974D86C}" type="presParOf" srcId="{AE237A13-C98C-4E6E-A6D9-884EAAAD4B8E}" destId="{F99915DC-513F-420A-9C1F-372B250CBEDF}" srcOrd="2" destOrd="0" presId="urn:microsoft.com/office/officeart/2018/2/layout/IconVerticalSolidList"/>
    <dgm:cxn modelId="{F45259C4-A45B-44F2-A52D-CA00F40CF738}" type="presParOf" srcId="{AE237A13-C98C-4E6E-A6D9-884EAAAD4B8E}" destId="{6B6C72A6-976E-4BBB-BB15-B5C106E71E47}" srcOrd="3" destOrd="0" presId="urn:microsoft.com/office/officeart/2018/2/layout/IconVerticalSolidList"/>
    <dgm:cxn modelId="{F811E149-7399-4C2B-8F12-E9014320BA8E}" type="presParOf" srcId="{2ADB7C4C-EE7F-4231-8BB5-61490E844DF8}" destId="{F4C1FA10-A183-4AC1-B120-A215B39B8968}" srcOrd="1" destOrd="0" presId="urn:microsoft.com/office/officeart/2018/2/layout/IconVerticalSolidList"/>
    <dgm:cxn modelId="{0A149CF7-A28E-468E-9FA5-C22C7E7DAE68}" type="presParOf" srcId="{2ADB7C4C-EE7F-4231-8BB5-61490E844DF8}" destId="{741ACCE5-B2E7-4708-87FD-968813548455}" srcOrd="2" destOrd="0" presId="urn:microsoft.com/office/officeart/2018/2/layout/IconVerticalSolidList"/>
    <dgm:cxn modelId="{227D01D9-AC78-4EB4-A2FC-83DF69F158BF}" type="presParOf" srcId="{741ACCE5-B2E7-4708-87FD-968813548455}" destId="{BECB6639-AF86-4FC1-B38D-DEF175EF9A3A}" srcOrd="0" destOrd="0" presId="urn:microsoft.com/office/officeart/2018/2/layout/IconVerticalSolidList"/>
    <dgm:cxn modelId="{31A54226-8991-4FA5-B8B8-52DDD04A1871}" type="presParOf" srcId="{741ACCE5-B2E7-4708-87FD-968813548455}" destId="{7BC58283-EEAA-427A-AF8A-ACDB0397C95A}" srcOrd="1" destOrd="0" presId="urn:microsoft.com/office/officeart/2018/2/layout/IconVerticalSolidList"/>
    <dgm:cxn modelId="{19D0D507-3C4F-4CAD-9A67-163ABC0F108C}" type="presParOf" srcId="{741ACCE5-B2E7-4708-87FD-968813548455}" destId="{AFE83BF4-308D-43DF-9857-014611023BA2}" srcOrd="2" destOrd="0" presId="urn:microsoft.com/office/officeart/2018/2/layout/IconVerticalSolidList"/>
    <dgm:cxn modelId="{0EAD0D50-37F8-43F9-86DA-F254C69B60FB}" type="presParOf" srcId="{741ACCE5-B2E7-4708-87FD-968813548455}" destId="{D5DF7126-F6FF-4435-9703-E0EF553CC880}" srcOrd="3" destOrd="0" presId="urn:microsoft.com/office/officeart/2018/2/layout/IconVerticalSolidList"/>
    <dgm:cxn modelId="{D3B79476-B28D-415D-93C0-0EFDAA33E11F}" type="presParOf" srcId="{2ADB7C4C-EE7F-4231-8BB5-61490E844DF8}" destId="{67DA2ED1-2C18-42EE-97D7-BBEB939A9DC3}" srcOrd="3" destOrd="0" presId="urn:microsoft.com/office/officeart/2018/2/layout/IconVerticalSolidList"/>
    <dgm:cxn modelId="{EB0449A6-CEC7-441D-90AF-D53894139654}" type="presParOf" srcId="{2ADB7C4C-EE7F-4231-8BB5-61490E844DF8}" destId="{6C5C3F17-5230-4EDF-A864-DD91DF3FBBDD}" srcOrd="4" destOrd="0" presId="urn:microsoft.com/office/officeart/2018/2/layout/IconVerticalSolidList"/>
    <dgm:cxn modelId="{A8FC8B4D-9923-4C57-AC9B-9D35997C73CA}" type="presParOf" srcId="{6C5C3F17-5230-4EDF-A864-DD91DF3FBBDD}" destId="{79105F80-B8D9-469A-905C-3969504B4AE0}" srcOrd="0" destOrd="0" presId="urn:microsoft.com/office/officeart/2018/2/layout/IconVerticalSolidList"/>
    <dgm:cxn modelId="{FA1F922A-D4A8-4C0E-8AD4-5A095B0FF24A}" type="presParOf" srcId="{6C5C3F17-5230-4EDF-A864-DD91DF3FBBDD}" destId="{0E8D388C-75CF-4714-A494-3AB9A59DDDC4}" srcOrd="1" destOrd="0" presId="urn:microsoft.com/office/officeart/2018/2/layout/IconVerticalSolidList"/>
    <dgm:cxn modelId="{E7BBE3A8-5A48-4C6C-9AC7-04C5862C0C5C}" type="presParOf" srcId="{6C5C3F17-5230-4EDF-A864-DD91DF3FBBDD}" destId="{0CFCD645-29A7-47D4-A249-3D84C9391F94}" srcOrd="2" destOrd="0" presId="urn:microsoft.com/office/officeart/2018/2/layout/IconVerticalSolidList"/>
    <dgm:cxn modelId="{6F4E79FF-1B5F-450F-A158-3103FF5AFCAF}" type="presParOf" srcId="{6C5C3F17-5230-4EDF-A864-DD91DF3FBBDD}" destId="{A5E4E6A6-613A-49F2-9D76-B5F7247A6926}" srcOrd="3" destOrd="0" presId="urn:microsoft.com/office/officeart/2018/2/layout/IconVerticalSolidList"/>
    <dgm:cxn modelId="{63610BF6-1E10-4153-A38C-5D536C208800}" type="presParOf" srcId="{2ADB7C4C-EE7F-4231-8BB5-61490E844DF8}" destId="{C7EBFE45-E8F6-4F34-A710-FDC435ABAFA4}" srcOrd="5" destOrd="0" presId="urn:microsoft.com/office/officeart/2018/2/layout/IconVerticalSolidList"/>
    <dgm:cxn modelId="{ECAA22FD-DD91-4277-AF43-60FEE7A185D7}" type="presParOf" srcId="{2ADB7C4C-EE7F-4231-8BB5-61490E844DF8}" destId="{823B36D7-C1D8-4069-970D-4801549703B6}" srcOrd="6" destOrd="0" presId="urn:microsoft.com/office/officeart/2018/2/layout/IconVerticalSolidList"/>
    <dgm:cxn modelId="{B6C4C537-FC63-423F-A7B9-9ED3E1FD1B9D}" type="presParOf" srcId="{823B36D7-C1D8-4069-970D-4801549703B6}" destId="{027F53E0-C43C-42D5-B403-CC88EB49750C}" srcOrd="0" destOrd="0" presId="urn:microsoft.com/office/officeart/2018/2/layout/IconVerticalSolidList"/>
    <dgm:cxn modelId="{9E43AD28-EBE3-42F8-B81A-3D0C1F6165D6}" type="presParOf" srcId="{823B36D7-C1D8-4069-970D-4801549703B6}" destId="{0641CFE1-E805-460D-A290-A4F303166B39}" srcOrd="1" destOrd="0" presId="urn:microsoft.com/office/officeart/2018/2/layout/IconVerticalSolidList"/>
    <dgm:cxn modelId="{793F77B1-6DD9-4F48-ACD8-89964354679C}" type="presParOf" srcId="{823B36D7-C1D8-4069-970D-4801549703B6}" destId="{D47A344A-432B-4DE9-B12D-708497B52A23}" srcOrd="2" destOrd="0" presId="urn:microsoft.com/office/officeart/2018/2/layout/IconVerticalSolidList"/>
    <dgm:cxn modelId="{73BCD976-454E-4462-91F8-5574A4F9A651}" type="presParOf" srcId="{823B36D7-C1D8-4069-970D-4801549703B6}" destId="{DAF0BC49-7FDD-4A70-83A6-D91B6EED8035}" srcOrd="3" destOrd="0" presId="urn:microsoft.com/office/officeart/2018/2/layout/IconVerticalSolidList"/>
    <dgm:cxn modelId="{C1C3EDA4-52BD-4E0B-A5C9-2EE0E3048A32}" type="presParOf" srcId="{2ADB7C4C-EE7F-4231-8BB5-61490E844DF8}" destId="{5F7E56F5-4BA1-4BF7-BC68-9FAB1B168B60}" srcOrd="7" destOrd="0" presId="urn:microsoft.com/office/officeart/2018/2/layout/IconVerticalSolidList"/>
    <dgm:cxn modelId="{087B695F-4AB7-4544-AF7E-A01A933203F8}" type="presParOf" srcId="{2ADB7C4C-EE7F-4231-8BB5-61490E844DF8}" destId="{5147551C-B723-463A-A9E7-5C194F84C4C5}" srcOrd="8" destOrd="0" presId="urn:microsoft.com/office/officeart/2018/2/layout/IconVerticalSolidList"/>
    <dgm:cxn modelId="{99DBA17B-8EAA-4EAA-8772-7A1D61C86AAF}" type="presParOf" srcId="{5147551C-B723-463A-A9E7-5C194F84C4C5}" destId="{A73C52D5-F23C-42B5-A55A-7395453ECD59}" srcOrd="0" destOrd="0" presId="urn:microsoft.com/office/officeart/2018/2/layout/IconVerticalSolidList"/>
    <dgm:cxn modelId="{7F49EB56-B9FB-4549-9D65-50C6BCD104FA}" type="presParOf" srcId="{5147551C-B723-463A-A9E7-5C194F84C4C5}" destId="{3FE173EF-B5DA-42F8-AB76-44204829FEB2}" srcOrd="1" destOrd="0" presId="urn:microsoft.com/office/officeart/2018/2/layout/IconVerticalSolidList"/>
    <dgm:cxn modelId="{878213B8-971F-4C8A-A52B-5ED85C9DFEFA}" type="presParOf" srcId="{5147551C-B723-463A-A9E7-5C194F84C4C5}" destId="{6C927574-4E1C-4696-8D4C-ADC0AFCFD306}" srcOrd="2" destOrd="0" presId="urn:microsoft.com/office/officeart/2018/2/layout/IconVerticalSolidList"/>
    <dgm:cxn modelId="{266200EF-37D3-4C80-89DC-972E3E0A5005}" type="presParOf" srcId="{5147551C-B723-463A-A9E7-5C194F84C4C5}" destId="{05E5F4E0-6906-4B09-BADD-32FB84DE4095}" srcOrd="3" destOrd="0" presId="urn:microsoft.com/office/officeart/2018/2/layout/IconVerticalSolidList"/>
    <dgm:cxn modelId="{E0185426-2B92-4483-AA54-3AE1230EEE8F}" type="presParOf" srcId="{2ADB7C4C-EE7F-4231-8BB5-61490E844DF8}" destId="{CDC61705-AD88-4069-99EB-84786396DC25}" srcOrd="9" destOrd="0" presId="urn:microsoft.com/office/officeart/2018/2/layout/IconVerticalSolidList"/>
    <dgm:cxn modelId="{D0475BBF-E578-438E-BBA6-F4340F0A1430}" type="presParOf" srcId="{2ADB7C4C-EE7F-4231-8BB5-61490E844DF8}" destId="{5BCA255B-AD86-4D72-85BA-508DE8556297}" srcOrd="10" destOrd="0" presId="urn:microsoft.com/office/officeart/2018/2/layout/IconVerticalSolidList"/>
    <dgm:cxn modelId="{034A02EA-ED86-4D73-9B30-001325F20A24}" type="presParOf" srcId="{5BCA255B-AD86-4D72-85BA-508DE8556297}" destId="{E5614F85-80CA-4F32-B4EB-ECD3FD246C5D}" srcOrd="0" destOrd="0" presId="urn:microsoft.com/office/officeart/2018/2/layout/IconVerticalSolidList"/>
    <dgm:cxn modelId="{21FA7D8F-F7DF-4EB6-82D8-8901BC3F897D}" type="presParOf" srcId="{5BCA255B-AD86-4D72-85BA-508DE8556297}" destId="{B8D872D0-258D-41EC-8DFE-8C44D060075F}" srcOrd="1" destOrd="0" presId="urn:microsoft.com/office/officeart/2018/2/layout/IconVerticalSolidList"/>
    <dgm:cxn modelId="{3DF1E8AE-9C77-42A4-8BD2-3AA8CEE1F42E}" type="presParOf" srcId="{5BCA255B-AD86-4D72-85BA-508DE8556297}" destId="{FBBE6E9D-8944-43E4-AE88-53FBA1DBCCC2}" srcOrd="2" destOrd="0" presId="urn:microsoft.com/office/officeart/2018/2/layout/IconVerticalSolidList"/>
    <dgm:cxn modelId="{32EBAB85-6AFD-478B-894F-DD4C08DE8BC0}" type="presParOf" srcId="{5BCA255B-AD86-4D72-85BA-508DE8556297}" destId="{6571272C-BD34-41A7-AB02-CDF4479F4F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C6B894-CF42-47E9-A9BB-7C947B10D0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C2D472-FF9C-4548-9904-CBD77A6D6256}">
      <dgm:prSet/>
      <dgm:spPr/>
      <dgm:t>
        <a:bodyPr/>
        <a:lstStyle/>
        <a:p>
          <a:r>
            <a:rPr lang="en-US"/>
            <a:t>Primary Audience: Search engine robots and human users.</a:t>
          </a:r>
        </a:p>
      </dgm:t>
    </dgm:pt>
    <dgm:pt modelId="{5413E140-DBD8-4DEF-9C15-571FC700A240}" type="parTrans" cxnId="{3EA1C4BB-3A27-4833-B49C-629F99A33070}">
      <dgm:prSet/>
      <dgm:spPr/>
      <dgm:t>
        <a:bodyPr/>
        <a:lstStyle/>
        <a:p>
          <a:endParaRPr lang="en-US"/>
        </a:p>
      </dgm:t>
    </dgm:pt>
    <dgm:pt modelId="{85E2625F-4942-463C-A799-0D53BF9294D2}" type="sibTrans" cxnId="{3EA1C4BB-3A27-4833-B49C-629F99A33070}">
      <dgm:prSet/>
      <dgm:spPr/>
      <dgm:t>
        <a:bodyPr/>
        <a:lstStyle/>
        <a:p>
          <a:endParaRPr lang="en-US"/>
        </a:p>
      </dgm:t>
    </dgm:pt>
    <dgm:pt modelId="{FDED1414-1758-4414-B22E-C57A0E5D726F}">
      <dgm:prSet/>
      <dgm:spPr/>
      <dgm:t>
        <a:bodyPr/>
        <a:lstStyle/>
        <a:p>
          <a:r>
            <a:rPr lang="en-US"/>
            <a:t>Key Elements: Fast loading, clear call-to-action, functional internal search.</a:t>
          </a:r>
        </a:p>
      </dgm:t>
    </dgm:pt>
    <dgm:pt modelId="{72A5E3A7-4C40-4248-83F6-80DC639021A8}" type="parTrans" cxnId="{A41AB612-B6E6-4626-9046-35DF1D9FBA28}">
      <dgm:prSet/>
      <dgm:spPr/>
      <dgm:t>
        <a:bodyPr/>
        <a:lstStyle/>
        <a:p>
          <a:endParaRPr lang="en-US"/>
        </a:p>
      </dgm:t>
    </dgm:pt>
    <dgm:pt modelId="{0D059BC5-E5C9-4362-8FA3-5C3AB40541B9}" type="sibTrans" cxnId="{A41AB612-B6E6-4626-9046-35DF1D9FBA28}">
      <dgm:prSet/>
      <dgm:spPr/>
      <dgm:t>
        <a:bodyPr/>
        <a:lstStyle/>
        <a:p>
          <a:endParaRPr lang="en-US"/>
        </a:p>
      </dgm:t>
    </dgm:pt>
    <dgm:pt modelId="{EBBDBD3E-FD0F-48BF-BA1E-F5DF8CB6DE40}">
      <dgm:prSet/>
      <dgm:spPr/>
      <dgm:t>
        <a:bodyPr/>
        <a:lstStyle/>
        <a:p>
          <a:r>
            <a:rPr lang="en-US"/>
            <a:t>Mobile Usability: Compatibility with all devices, reducing data transfer.</a:t>
          </a:r>
        </a:p>
      </dgm:t>
    </dgm:pt>
    <dgm:pt modelId="{70A05A15-3854-4A78-8675-E4EDC7FA9AB2}" type="parTrans" cxnId="{2EC07920-47E4-42FD-B7BA-B9B255800418}">
      <dgm:prSet/>
      <dgm:spPr/>
      <dgm:t>
        <a:bodyPr/>
        <a:lstStyle/>
        <a:p>
          <a:endParaRPr lang="en-US"/>
        </a:p>
      </dgm:t>
    </dgm:pt>
    <dgm:pt modelId="{5FB9185E-8528-49F4-B6CA-8BD55023613F}" type="sibTrans" cxnId="{2EC07920-47E4-42FD-B7BA-B9B255800418}">
      <dgm:prSet/>
      <dgm:spPr/>
      <dgm:t>
        <a:bodyPr/>
        <a:lstStyle/>
        <a:p>
          <a:endParaRPr lang="en-US"/>
        </a:p>
      </dgm:t>
    </dgm:pt>
    <dgm:pt modelId="{0994B542-EB10-4E6B-BF18-D151E7AEB675}">
      <dgm:prSet/>
      <dgm:spPr/>
      <dgm:t>
        <a:bodyPr/>
        <a:lstStyle/>
        <a:p>
          <a:r>
            <a:rPr lang="en-US"/>
            <a:t>Content Layout: Simple formatting, minimalistic design.</a:t>
          </a:r>
        </a:p>
      </dgm:t>
    </dgm:pt>
    <dgm:pt modelId="{D8C1B161-23F9-47E7-8D74-2E9C98EDC85E}" type="parTrans" cxnId="{BA821386-3ECA-4974-9D8B-CE3ACA2442CA}">
      <dgm:prSet/>
      <dgm:spPr/>
      <dgm:t>
        <a:bodyPr/>
        <a:lstStyle/>
        <a:p>
          <a:endParaRPr lang="en-US"/>
        </a:p>
      </dgm:t>
    </dgm:pt>
    <dgm:pt modelId="{411938EE-0974-497C-8D6D-8FB3CE7D9AFA}" type="sibTrans" cxnId="{BA821386-3ECA-4974-9D8B-CE3ACA2442CA}">
      <dgm:prSet/>
      <dgm:spPr/>
      <dgm:t>
        <a:bodyPr/>
        <a:lstStyle/>
        <a:p>
          <a:endParaRPr lang="en-US"/>
        </a:p>
      </dgm:t>
    </dgm:pt>
    <dgm:pt modelId="{612A0730-4F36-4F26-9F66-5F5F5E481B5C}" type="pres">
      <dgm:prSet presAssocID="{E1C6B894-CF42-47E9-A9BB-7C947B10D05B}" presName="root" presStyleCnt="0">
        <dgm:presLayoutVars>
          <dgm:dir/>
          <dgm:resizeHandles val="exact"/>
        </dgm:presLayoutVars>
      </dgm:prSet>
      <dgm:spPr/>
    </dgm:pt>
    <dgm:pt modelId="{6A18228B-46A4-477A-8DD5-A6EE9E9B8119}" type="pres">
      <dgm:prSet presAssocID="{95C2D472-FF9C-4548-9904-CBD77A6D6256}" presName="compNode" presStyleCnt="0"/>
      <dgm:spPr/>
    </dgm:pt>
    <dgm:pt modelId="{7D0F2E24-7C56-4ED1-83D0-C1D9A525B1D3}" type="pres">
      <dgm:prSet presAssocID="{95C2D472-FF9C-4548-9904-CBD77A6D6256}" presName="bgRect" presStyleLbl="bgShp" presStyleIdx="0" presStyleCnt="4"/>
      <dgm:spPr/>
    </dgm:pt>
    <dgm:pt modelId="{F4BE84BB-3664-4790-92D5-C3B458D688D2}" type="pres">
      <dgm:prSet presAssocID="{95C2D472-FF9C-4548-9904-CBD77A6D62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AB0F7C52-6B15-408A-AA78-453437286BEE}" type="pres">
      <dgm:prSet presAssocID="{95C2D472-FF9C-4548-9904-CBD77A6D6256}" presName="spaceRect" presStyleCnt="0"/>
      <dgm:spPr/>
    </dgm:pt>
    <dgm:pt modelId="{DABF65DF-292C-4738-9E8D-6D7C66954BB5}" type="pres">
      <dgm:prSet presAssocID="{95C2D472-FF9C-4548-9904-CBD77A6D6256}" presName="parTx" presStyleLbl="revTx" presStyleIdx="0" presStyleCnt="4">
        <dgm:presLayoutVars>
          <dgm:chMax val="0"/>
          <dgm:chPref val="0"/>
        </dgm:presLayoutVars>
      </dgm:prSet>
      <dgm:spPr/>
    </dgm:pt>
    <dgm:pt modelId="{D487B6D5-F69D-4438-9C9B-062C92938BC7}" type="pres">
      <dgm:prSet presAssocID="{85E2625F-4942-463C-A799-0D53BF9294D2}" presName="sibTrans" presStyleCnt="0"/>
      <dgm:spPr/>
    </dgm:pt>
    <dgm:pt modelId="{DD58ADF6-1049-44D9-AFEE-6D6B83CB4F53}" type="pres">
      <dgm:prSet presAssocID="{FDED1414-1758-4414-B22E-C57A0E5D726F}" presName="compNode" presStyleCnt="0"/>
      <dgm:spPr/>
    </dgm:pt>
    <dgm:pt modelId="{1F1C0120-7550-4313-9F4A-2972F1EEEB9B}" type="pres">
      <dgm:prSet presAssocID="{FDED1414-1758-4414-B22E-C57A0E5D726F}" presName="bgRect" presStyleLbl="bgShp" presStyleIdx="1" presStyleCnt="4"/>
      <dgm:spPr/>
    </dgm:pt>
    <dgm:pt modelId="{FC88F202-608E-4F19-A875-B9E0E0C8AF9B}" type="pres">
      <dgm:prSet presAssocID="{FDED1414-1758-4414-B22E-C57A0E5D72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5AC6932-BF46-42EB-99D0-3C32F4399C0F}" type="pres">
      <dgm:prSet presAssocID="{FDED1414-1758-4414-B22E-C57A0E5D726F}" presName="spaceRect" presStyleCnt="0"/>
      <dgm:spPr/>
    </dgm:pt>
    <dgm:pt modelId="{CA87840D-A665-47BE-8CAF-69E411F7E7E3}" type="pres">
      <dgm:prSet presAssocID="{FDED1414-1758-4414-B22E-C57A0E5D726F}" presName="parTx" presStyleLbl="revTx" presStyleIdx="1" presStyleCnt="4">
        <dgm:presLayoutVars>
          <dgm:chMax val="0"/>
          <dgm:chPref val="0"/>
        </dgm:presLayoutVars>
      </dgm:prSet>
      <dgm:spPr/>
    </dgm:pt>
    <dgm:pt modelId="{467863C8-0B07-47A7-9B10-A57A031E68D7}" type="pres">
      <dgm:prSet presAssocID="{0D059BC5-E5C9-4362-8FA3-5C3AB40541B9}" presName="sibTrans" presStyleCnt="0"/>
      <dgm:spPr/>
    </dgm:pt>
    <dgm:pt modelId="{9109F8BC-9954-4627-A4DC-0D2F6D3CA7FA}" type="pres">
      <dgm:prSet presAssocID="{EBBDBD3E-FD0F-48BF-BA1E-F5DF8CB6DE40}" presName="compNode" presStyleCnt="0"/>
      <dgm:spPr/>
    </dgm:pt>
    <dgm:pt modelId="{8944755B-7D29-4369-9A7E-FF02A97B8F88}" type="pres">
      <dgm:prSet presAssocID="{EBBDBD3E-FD0F-48BF-BA1E-F5DF8CB6DE40}" presName="bgRect" presStyleLbl="bgShp" presStyleIdx="2" presStyleCnt="4"/>
      <dgm:spPr/>
    </dgm:pt>
    <dgm:pt modelId="{3ED52988-526E-4EFD-9673-205DC6D2CE3F}" type="pres">
      <dgm:prSet presAssocID="{EBBDBD3E-FD0F-48BF-BA1E-F5DF8CB6DE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68927ABE-2072-4D1F-8F3D-D7D807FAE3A0}" type="pres">
      <dgm:prSet presAssocID="{EBBDBD3E-FD0F-48BF-BA1E-F5DF8CB6DE40}" presName="spaceRect" presStyleCnt="0"/>
      <dgm:spPr/>
    </dgm:pt>
    <dgm:pt modelId="{C611C3D7-6F77-4457-BDCD-DD132126628B}" type="pres">
      <dgm:prSet presAssocID="{EBBDBD3E-FD0F-48BF-BA1E-F5DF8CB6DE40}" presName="parTx" presStyleLbl="revTx" presStyleIdx="2" presStyleCnt="4">
        <dgm:presLayoutVars>
          <dgm:chMax val="0"/>
          <dgm:chPref val="0"/>
        </dgm:presLayoutVars>
      </dgm:prSet>
      <dgm:spPr/>
    </dgm:pt>
    <dgm:pt modelId="{931F951D-A315-4D73-A6A1-6BE68C6ACB2F}" type="pres">
      <dgm:prSet presAssocID="{5FB9185E-8528-49F4-B6CA-8BD55023613F}" presName="sibTrans" presStyleCnt="0"/>
      <dgm:spPr/>
    </dgm:pt>
    <dgm:pt modelId="{F106F687-99B3-48D7-A21B-8CD28A5EC60E}" type="pres">
      <dgm:prSet presAssocID="{0994B542-EB10-4E6B-BF18-D151E7AEB675}" presName="compNode" presStyleCnt="0"/>
      <dgm:spPr/>
    </dgm:pt>
    <dgm:pt modelId="{24A6C204-968F-48F9-A422-C1923A7EEFCA}" type="pres">
      <dgm:prSet presAssocID="{0994B542-EB10-4E6B-BF18-D151E7AEB675}" presName="bgRect" presStyleLbl="bgShp" presStyleIdx="3" presStyleCnt="4"/>
      <dgm:spPr/>
    </dgm:pt>
    <dgm:pt modelId="{07D399EA-DB80-4A98-85C3-941DF61B0BCE}" type="pres">
      <dgm:prSet presAssocID="{0994B542-EB10-4E6B-BF18-D151E7AEB6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69DFA3C4-74D4-4213-A6BB-99E96570B693}" type="pres">
      <dgm:prSet presAssocID="{0994B542-EB10-4E6B-BF18-D151E7AEB675}" presName="spaceRect" presStyleCnt="0"/>
      <dgm:spPr/>
    </dgm:pt>
    <dgm:pt modelId="{913B85E6-7DA8-419F-8999-B95EAC99A660}" type="pres">
      <dgm:prSet presAssocID="{0994B542-EB10-4E6B-BF18-D151E7AEB6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1AB612-B6E6-4626-9046-35DF1D9FBA28}" srcId="{E1C6B894-CF42-47E9-A9BB-7C947B10D05B}" destId="{FDED1414-1758-4414-B22E-C57A0E5D726F}" srcOrd="1" destOrd="0" parTransId="{72A5E3A7-4C40-4248-83F6-80DC639021A8}" sibTransId="{0D059BC5-E5C9-4362-8FA3-5C3AB40541B9}"/>
    <dgm:cxn modelId="{6424E119-F054-421B-8869-9C261E81CC5F}" type="presOf" srcId="{E1C6B894-CF42-47E9-A9BB-7C947B10D05B}" destId="{612A0730-4F36-4F26-9F66-5F5F5E481B5C}" srcOrd="0" destOrd="0" presId="urn:microsoft.com/office/officeart/2018/2/layout/IconVerticalSolidList"/>
    <dgm:cxn modelId="{2EC07920-47E4-42FD-B7BA-B9B255800418}" srcId="{E1C6B894-CF42-47E9-A9BB-7C947B10D05B}" destId="{EBBDBD3E-FD0F-48BF-BA1E-F5DF8CB6DE40}" srcOrd="2" destOrd="0" parTransId="{70A05A15-3854-4A78-8675-E4EDC7FA9AB2}" sibTransId="{5FB9185E-8528-49F4-B6CA-8BD55023613F}"/>
    <dgm:cxn modelId="{837AE239-C466-43DC-9768-688FA9BECE56}" type="presOf" srcId="{EBBDBD3E-FD0F-48BF-BA1E-F5DF8CB6DE40}" destId="{C611C3D7-6F77-4457-BDCD-DD132126628B}" srcOrd="0" destOrd="0" presId="urn:microsoft.com/office/officeart/2018/2/layout/IconVerticalSolidList"/>
    <dgm:cxn modelId="{75E8B273-A512-4C17-BE83-3EB8AEB5C258}" type="presOf" srcId="{95C2D472-FF9C-4548-9904-CBD77A6D6256}" destId="{DABF65DF-292C-4738-9E8D-6D7C66954BB5}" srcOrd="0" destOrd="0" presId="urn:microsoft.com/office/officeart/2018/2/layout/IconVerticalSolidList"/>
    <dgm:cxn modelId="{6D918383-43B5-496F-BA79-F154DDF84EF3}" type="presOf" srcId="{0994B542-EB10-4E6B-BF18-D151E7AEB675}" destId="{913B85E6-7DA8-419F-8999-B95EAC99A660}" srcOrd="0" destOrd="0" presId="urn:microsoft.com/office/officeart/2018/2/layout/IconVerticalSolidList"/>
    <dgm:cxn modelId="{BA821386-3ECA-4974-9D8B-CE3ACA2442CA}" srcId="{E1C6B894-CF42-47E9-A9BB-7C947B10D05B}" destId="{0994B542-EB10-4E6B-BF18-D151E7AEB675}" srcOrd="3" destOrd="0" parTransId="{D8C1B161-23F9-47E7-8D74-2E9C98EDC85E}" sibTransId="{411938EE-0974-497C-8D6D-8FB3CE7D9AFA}"/>
    <dgm:cxn modelId="{586041B6-E7C9-47E0-AFDB-3CEDE9EAC345}" type="presOf" srcId="{FDED1414-1758-4414-B22E-C57A0E5D726F}" destId="{CA87840D-A665-47BE-8CAF-69E411F7E7E3}" srcOrd="0" destOrd="0" presId="urn:microsoft.com/office/officeart/2018/2/layout/IconVerticalSolidList"/>
    <dgm:cxn modelId="{3EA1C4BB-3A27-4833-B49C-629F99A33070}" srcId="{E1C6B894-CF42-47E9-A9BB-7C947B10D05B}" destId="{95C2D472-FF9C-4548-9904-CBD77A6D6256}" srcOrd="0" destOrd="0" parTransId="{5413E140-DBD8-4DEF-9C15-571FC700A240}" sibTransId="{85E2625F-4942-463C-A799-0D53BF9294D2}"/>
    <dgm:cxn modelId="{81C9E7B3-C1DA-4C17-B19B-02BDF774B45F}" type="presParOf" srcId="{612A0730-4F36-4F26-9F66-5F5F5E481B5C}" destId="{6A18228B-46A4-477A-8DD5-A6EE9E9B8119}" srcOrd="0" destOrd="0" presId="urn:microsoft.com/office/officeart/2018/2/layout/IconVerticalSolidList"/>
    <dgm:cxn modelId="{0ABBF510-9465-402B-AB92-0159F2725533}" type="presParOf" srcId="{6A18228B-46A4-477A-8DD5-A6EE9E9B8119}" destId="{7D0F2E24-7C56-4ED1-83D0-C1D9A525B1D3}" srcOrd="0" destOrd="0" presId="urn:microsoft.com/office/officeart/2018/2/layout/IconVerticalSolidList"/>
    <dgm:cxn modelId="{C2DADD0A-536F-4D1D-B27D-842546C0F248}" type="presParOf" srcId="{6A18228B-46A4-477A-8DD5-A6EE9E9B8119}" destId="{F4BE84BB-3664-4790-92D5-C3B458D688D2}" srcOrd="1" destOrd="0" presId="urn:microsoft.com/office/officeart/2018/2/layout/IconVerticalSolidList"/>
    <dgm:cxn modelId="{ECC380B2-BB3E-4478-B028-73B9604F7472}" type="presParOf" srcId="{6A18228B-46A4-477A-8DD5-A6EE9E9B8119}" destId="{AB0F7C52-6B15-408A-AA78-453437286BEE}" srcOrd="2" destOrd="0" presId="urn:microsoft.com/office/officeart/2018/2/layout/IconVerticalSolidList"/>
    <dgm:cxn modelId="{2C314D16-FA1F-46DA-82DC-F39ADD39EBB3}" type="presParOf" srcId="{6A18228B-46A4-477A-8DD5-A6EE9E9B8119}" destId="{DABF65DF-292C-4738-9E8D-6D7C66954BB5}" srcOrd="3" destOrd="0" presId="urn:microsoft.com/office/officeart/2018/2/layout/IconVerticalSolidList"/>
    <dgm:cxn modelId="{BCEF09AD-298F-4E45-B1AF-178A6B7A9C46}" type="presParOf" srcId="{612A0730-4F36-4F26-9F66-5F5F5E481B5C}" destId="{D487B6D5-F69D-4438-9C9B-062C92938BC7}" srcOrd="1" destOrd="0" presId="urn:microsoft.com/office/officeart/2018/2/layout/IconVerticalSolidList"/>
    <dgm:cxn modelId="{A1690BB2-8D9B-48AF-85E4-FA258898321D}" type="presParOf" srcId="{612A0730-4F36-4F26-9F66-5F5F5E481B5C}" destId="{DD58ADF6-1049-44D9-AFEE-6D6B83CB4F53}" srcOrd="2" destOrd="0" presId="urn:microsoft.com/office/officeart/2018/2/layout/IconVerticalSolidList"/>
    <dgm:cxn modelId="{086C0F52-57D7-4DDC-BF84-C988BF453726}" type="presParOf" srcId="{DD58ADF6-1049-44D9-AFEE-6D6B83CB4F53}" destId="{1F1C0120-7550-4313-9F4A-2972F1EEEB9B}" srcOrd="0" destOrd="0" presId="urn:microsoft.com/office/officeart/2018/2/layout/IconVerticalSolidList"/>
    <dgm:cxn modelId="{A3E69B2C-EDE6-4F77-A7FD-87EC66D10578}" type="presParOf" srcId="{DD58ADF6-1049-44D9-AFEE-6D6B83CB4F53}" destId="{FC88F202-608E-4F19-A875-B9E0E0C8AF9B}" srcOrd="1" destOrd="0" presId="urn:microsoft.com/office/officeart/2018/2/layout/IconVerticalSolidList"/>
    <dgm:cxn modelId="{B988DD8B-357C-4BCB-BC74-E4FFB877670B}" type="presParOf" srcId="{DD58ADF6-1049-44D9-AFEE-6D6B83CB4F53}" destId="{C5AC6932-BF46-42EB-99D0-3C32F4399C0F}" srcOrd="2" destOrd="0" presId="urn:microsoft.com/office/officeart/2018/2/layout/IconVerticalSolidList"/>
    <dgm:cxn modelId="{D474392F-3FEC-4A29-82CA-80FFC9ECF378}" type="presParOf" srcId="{DD58ADF6-1049-44D9-AFEE-6D6B83CB4F53}" destId="{CA87840D-A665-47BE-8CAF-69E411F7E7E3}" srcOrd="3" destOrd="0" presId="urn:microsoft.com/office/officeart/2018/2/layout/IconVerticalSolidList"/>
    <dgm:cxn modelId="{1489E4FD-C0A8-49B6-871B-F446BC203E9B}" type="presParOf" srcId="{612A0730-4F36-4F26-9F66-5F5F5E481B5C}" destId="{467863C8-0B07-47A7-9B10-A57A031E68D7}" srcOrd="3" destOrd="0" presId="urn:microsoft.com/office/officeart/2018/2/layout/IconVerticalSolidList"/>
    <dgm:cxn modelId="{F9F8AE82-8C7D-4B16-905F-6540922CA375}" type="presParOf" srcId="{612A0730-4F36-4F26-9F66-5F5F5E481B5C}" destId="{9109F8BC-9954-4627-A4DC-0D2F6D3CA7FA}" srcOrd="4" destOrd="0" presId="urn:microsoft.com/office/officeart/2018/2/layout/IconVerticalSolidList"/>
    <dgm:cxn modelId="{0A327084-071B-4179-A77B-168D244885A7}" type="presParOf" srcId="{9109F8BC-9954-4627-A4DC-0D2F6D3CA7FA}" destId="{8944755B-7D29-4369-9A7E-FF02A97B8F88}" srcOrd="0" destOrd="0" presId="urn:microsoft.com/office/officeart/2018/2/layout/IconVerticalSolidList"/>
    <dgm:cxn modelId="{02920D86-020B-4192-824C-48FF03476ED4}" type="presParOf" srcId="{9109F8BC-9954-4627-A4DC-0D2F6D3CA7FA}" destId="{3ED52988-526E-4EFD-9673-205DC6D2CE3F}" srcOrd="1" destOrd="0" presId="urn:microsoft.com/office/officeart/2018/2/layout/IconVerticalSolidList"/>
    <dgm:cxn modelId="{ADF5E7CC-9AA4-48D4-85CA-C2B7CE5932A6}" type="presParOf" srcId="{9109F8BC-9954-4627-A4DC-0D2F6D3CA7FA}" destId="{68927ABE-2072-4D1F-8F3D-D7D807FAE3A0}" srcOrd="2" destOrd="0" presId="urn:microsoft.com/office/officeart/2018/2/layout/IconVerticalSolidList"/>
    <dgm:cxn modelId="{04D829A2-A93C-4DE3-8CFC-0B865B785A4A}" type="presParOf" srcId="{9109F8BC-9954-4627-A4DC-0D2F6D3CA7FA}" destId="{C611C3D7-6F77-4457-BDCD-DD132126628B}" srcOrd="3" destOrd="0" presId="urn:microsoft.com/office/officeart/2018/2/layout/IconVerticalSolidList"/>
    <dgm:cxn modelId="{259D3938-4BDC-4DEF-955A-89ECDAD55ADE}" type="presParOf" srcId="{612A0730-4F36-4F26-9F66-5F5F5E481B5C}" destId="{931F951D-A315-4D73-A6A1-6BE68C6ACB2F}" srcOrd="5" destOrd="0" presId="urn:microsoft.com/office/officeart/2018/2/layout/IconVerticalSolidList"/>
    <dgm:cxn modelId="{B17B79A2-9848-43F9-94F7-92D2D2989267}" type="presParOf" srcId="{612A0730-4F36-4F26-9F66-5F5F5E481B5C}" destId="{F106F687-99B3-48D7-A21B-8CD28A5EC60E}" srcOrd="6" destOrd="0" presId="urn:microsoft.com/office/officeart/2018/2/layout/IconVerticalSolidList"/>
    <dgm:cxn modelId="{58A0FFA9-53C4-4AB6-B619-5AA9558306A4}" type="presParOf" srcId="{F106F687-99B3-48D7-A21B-8CD28A5EC60E}" destId="{24A6C204-968F-48F9-A422-C1923A7EEFCA}" srcOrd="0" destOrd="0" presId="urn:microsoft.com/office/officeart/2018/2/layout/IconVerticalSolidList"/>
    <dgm:cxn modelId="{1A7793A1-33D0-47AD-8A47-346E8BA32E85}" type="presParOf" srcId="{F106F687-99B3-48D7-A21B-8CD28A5EC60E}" destId="{07D399EA-DB80-4A98-85C3-941DF61B0BCE}" srcOrd="1" destOrd="0" presId="urn:microsoft.com/office/officeart/2018/2/layout/IconVerticalSolidList"/>
    <dgm:cxn modelId="{AFD08ED9-8730-4CED-9D0E-0487D83DB30C}" type="presParOf" srcId="{F106F687-99B3-48D7-A21B-8CD28A5EC60E}" destId="{69DFA3C4-74D4-4213-A6BB-99E96570B693}" srcOrd="2" destOrd="0" presId="urn:microsoft.com/office/officeart/2018/2/layout/IconVerticalSolidList"/>
    <dgm:cxn modelId="{AD9D6182-1D90-46AE-AFAC-E34EBEAC6DF5}" type="presParOf" srcId="{F106F687-99B3-48D7-A21B-8CD28A5EC60E}" destId="{913B85E6-7DA8-419F-8999-B95EAC99A6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121933-04F2-4C3F-B480-098A8422C4A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26A477-1648-4F29-9610-C6BC923CFAE6}">
      <dgm:prSet/>
      <dgm:spPr/>
      <dgm:t>
        <a:bodyPr/>
        <a:lstStyle/>
        <a:p>
          <a:r>
            <a:rPr lang="en-US" dirty="0"/>
            <a:t>Usability Steps: Planning, </a:t>
          </a:r>
          <a:r>
            <a:rPr lang="en-US" dirty="0" err="1"/>
            <a:t>analysing</a:t>
          </a:r>
          <a:r>
            <a:rPr lang="en-US" dirty="0"/>
            <a:t>, designing, testing, refining.</a:t>
          </a:r>
        </a:p>
      </dgm:t>
    </dgm:pt>
    <dgm:pt modelId="{3E07E1BA-C20F-4DF4-B407-07604901FF1F}" type="parTrans" cxnId="{539CEF48-9F93-44EE-882D-84E015FD30AA}">
      <dgm:prSet/>
      <dgm:spPr/>
      <dgm:t>
        <a:bodyPr/>
        <a:lstStyle/>
        <a:p>
          <a:endParaRPr lang="en-US"/>
        </a:p>
      </dgm:t>
    </dgm:pt>
    <dgm:pt modelId="{53F527FF-D039-43CF-8227-AF900F02A7FC}" type="sibTrans" cxnId="{539CEF48-9F93-44EE-882D-84E015FD30AA}">
      <dgm:prSet/>
      <dgm:spPr/>
      <dgm:t>
        <a:bodyPr/>
        <a:lstStyle/>
        <a:p>
          <a:endParaRPr lang="en-US"/>
        </a:p>
      </dgm:t>
    </dgm:pt>
    <dgm:pt modelId="{A4D3C877-6B57-4657-848E-AE78730F0C2D}">
      <dgm:prSet/>
      <dgm:spPr/>
      <dgm:t>
        <a:bodyPr/>
        <a:lstStyle/>
        <a:p>
          <a:r>
            <a:rPr lang="en-US"/>
            <a:t>Issue Identification: User testing and severity ratings.</a:t>
          </a:r>
        </a:p>
      </dgm:t>
    </dgm:pt>
    <dgm:pt modelId="{CA823508-79AD-44A8-BC09-249E2BCFCCD7}" type="parTrans" cxnId="{31642148-A161-418C-9527-CD09BA07AF1B}">
      <dgm:prSet/>
      <dgm:spPr/>
      <dgm:t>
        <a:bodyPr/>
        <a:lstStyle/>
        <a:p>
          <a:endParaRPr lang="en-US"/>
        </a:p>
      </dgm:t>
    </dgm:pt>
    <dgm:pt modelId="{226CEF9A-F420-473A-8941-F9797A32E97B}" type="sibTrans" cxnId="{31642148-A161-418C-9527-CD09BA07AF1B}">
      <dgm:prSet/>
      <dgm:spPr/>
      <dgm:t>
        <a:bodyPr/>
        <a:lstStyle/>
        <a:p>
          <a:endParaRPr lang="en-US"/>
        </a:p>
      </dgm:t>
    </dgm:pt>
    <dgm:pt modelId="{7305C051-1D85-4341-ABB2-D6E6BE3EBFB4}">
      <dgm:prSet/>
      <dgm:spPr/>
      <dgm:t>
        <a:bodyPr/>
        <a:lstStyle/>
        <a:p>
          <a:r>
            <a:rPr lang="en-US"/>
            <a:t>Accessibility: Web Content Accessibility Guidelines (WCAG) principles.</a:t>
          </a:r>
        </a:p>
      </dgm:t>
    </dgm:pt>
    <dgm:pt modelId="{E216F044-A1E2-42DE-A2D4-7CD8D403B1B3}" type="parTrans" cxnId="{52E315FA-4411-4CCD-B7BF-626DFBA42E8B}">
      <dgm:prSet/>
      <dgm:spPr/>
      <dgm:t>
        <a:bodyPr/>
        <a:lstStyle/>
        <a:p>
          <a:endParaRPr lang="en-US"/>
        </a:p>
      </dgm:t>
    </dgm:pt>
    <dgm:pt modelId="{F5BD7333-4BD2-4FE4-9A11-EBAFCFDDF955}" type="sibTrans" cxnId="{52E315FA-4411-4CCD-B7BF-626DFBA42E8B}">
      <dgm:prSet/>
      <dgm:spPr/>
      <dgm:t>
        <a:bodyPr/>
        <a:lstStyle/>
        <a:p>
          <a:endParaRPr lang="en-US"/>
        </a:p>
      </dgm:t>
    </dgm:pt>
    <dgm:pt modelId="{6078FB66-5083-4C30-B3F5-B496457F3A87}">
      <dgm:prSet/>
      <dgm:spPr/>
      <dgm:t>
        <a:bodyPr/>
        <a:lstStyle/>
        <a:p>
          <a:r>
            <a:rPr lang="en-US"/>
            <a:t>Focus: Perceivability, operability, understandability, robustness.</a:t>
          </a:r>
        </a:p>
      </dgm:t>
    </dgm:pt>
    <dgm:pt modelId="{24AE283A-7DD4-4587-974B-D50EB7B3DA61}" type="parTrans" cxnId="{FA6AC587-494D-479A-8679-8804D366D6F4}">
      <dgm:prSet/>
      <dgm:spPr/>
      <dgm:t>
        <a:bodyPr/>
        <a:lstStyle/>
        <a:p>
          <a:endParaRPr lang="en-US"/>
        </a:p>
      </dgm:t>
    </dgm:pt>
    <dgm:pt modelId="{1041565C-63F2-4BD8-A1B2-C4FE92146214}" type="sibTrans" cxnId="{FA6AC587-494D-479A-8679-8804D366D6F4}">
      <dgm:prSet/>
      <dgm:spPr/>
      <dgm:t>
        <a:bodyPr/>
        <a:lstStyle/>
        <a:p>
          <a:endParaRPr lang="en-US"/>
        </a:p>
      </dgm:t>
    </dgm:pt>
    <dgm:pt modelId="{6554C7A0-D2CC-334F-B145-9CC1875A9D1B}" type="pres">
      <dgm:prSet presAssocID="{1E121933-04F2-4C3F-B480-098A8422C4AD}" presName="linear" presStyleCnt="0">
        <dgm:presLayoutVars>
          <dgm:animLvl val="lvl"/>
          <dgm:resizeHandles val="exact"/>
        </dgm:presLayoutVars>
      </dgm:prSet>
      <dgm:spPr/>
    </dgm:pt>
    <dgm:pt modelId="{FC9E8D0A-F826-0945-85D1-607E642C2B5F}" type="pres">
      <dgm:prSet presAssocID="{0726A477-1648-4F29-9610-C6BC923CFA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97C41C-9B95-0C45-B80A-332A9053E3CF}" type="pres">
      <dgm:prSet presAssocID="{53F527FF-D039-43CF-8227-AF900F02A7FC}" presName="spacer" presStyleCnt="0"/>
      <dgm:spPr/>
    </dgm:pt>
    <dgm:pt modelId="{113400F4-A3BC-8249-9636-54FD05C76FC4}" type="pres">
      <dgm:prSet presAssocID="{A4D3C877-6B57-4657-848E-AE78730F0C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C2D998-BAAB-0B48-839D-517E0FA72058}" type="pres">
      <dgm:prSet presAssocID="{226CEF9A-F420-473A-8941-F9797A32E97B}" presName="spacer" presStyleCnt="0"/>
      <dgm:spPr/>
    </dgm:pt>
    <dgm:pt modelId="{C9FD6E92-ED36-7D46-8552-D74D2CC59042}" type="pres">
      <dgm:prSet presAssocID="{7305C051-1D85-4341-ABB2-D6E6BE3EBF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8DB8D6-DD96-E94E-B39D-E425E63C9646}" type="pres">
      <dgm:prSet presAssocID="{F5BD7333-4BD2-4FE4-9A11-EBAFCFDDF955}" presName="spacer" presStyleCnt="0"/>
      <dgm:spPr/>
    </dgm:pt>
    <dgm:pt modelId="{BB9606CD-1859-0F4F-A320-3E58EE666146}" type="pres">
      <dgm:prSet presAssocID="{6078FB66-5083-4C30-B3F5-B496457F3A8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619B0A-A176-9B43-A7A4-65408599279B}" type="presOf" srcId="{0726A477-1648-4F29-9610-C6BC923CFAE6}" destId="{FC9E8D0A-F826-0945-85D1-607E642C2B5F}" srcOrd="0" destOrd="0" presId="urn:microsoft.com/office/officeart/2005/8/layout/vList2"/>
    <dgm:cxn modelId="{BBAE1741-51A9-104F-B564-0F24A8CE6C41}" type="presOf" srcId="{7305C051-1D85-4341-ABB2-D6E6BE3EBFB4}" destId="{C9FD6E92-ED36-7D46-8552-D74D2CC59042}" srcOrd="0" destOrd="0" presId="urn:microsoft.com/office/officeart/2005/8/layout/vList2"/>
    <dgm:cxn modelId="{31642148-A161-418C-9527-CD09BA07AF1B}" srcId="{1E121933-04F2-4C3F-B480-098A8422C4AD}" destId="{A4D3C877-6B57-4657-848E-AE78730F0C2D}" srcOrd="1" destOrd="0" parTransId="{CA823508-79AD-44A8-BC09-249E2BCFCCD7}" sibTransId="{226CEF9A-F420-473A-8941-F9797A32E97B}"/>
    <dgm:cxn modelId="{539CEF48-9F93-44EE-882D-84E015FD30AA}" srcId="{1E121933-04F2-4C3F-B480-098A8422C4AD}" destId="{0726A477-1648-4F29-9610-C6BC923CFAE6}" srcOrd="0" destOrd="0" parTransId="{3E07E1BA-C20F-4DF4-B407-07604901FF1F}" sibTransId="{53F527FF-D039-43CF-8227-AF900F02A7FC}"/>
    <dgm:cxn modelId="{FA6AC587-494D-479A-8679-8804D366D6F4}" srcId="{1E121933-04F2-4C3F-B480-098A8422C4AD}" destId="{6078FB66-5083-4C30-B3F5-B496457F3A87}" srcOrd="3" destOrd="0" parTransId="{24AE283A-7DD4-4587-974B-D50EB7B3DA61}" sibTransId="{1041565C-63F2-4BD8-A1B2-C4FE92146214}"/>
    <dgm:cxn modelId="{AB2D308D-2177-314D-B0B0-BD9F86A8E5D9}" type="presOf" srcId="{1E121933-04F2-4C3F-B480-098A8422C4AD}" destId="{6554C7A0-D2CC-334F-B145-9CC1875A9D1B}" srcOrd="0" destOrd="0" presId="urn:microsoft.com/office/officeart/2005/8/layout/vList2"/>
    <dgm:cxn modelId="{75BAA6A6-1B31-0E4B-BF59-1123E91DD761}" type="presOf" srcId="{6078FB66-5083-4C30-B3F5-B496457F3A87}" destId="{BB9606CD-1859-0F4F-A320-3E58EE666146}" srcOrd="0" destOrd="0" presId="urn:microsoft.com/office/officeart/2005/8/layout/vList2"/>
    <dgm:cxn modelId="{08730FC7-43AD-4F4A-B1A4-C61AFF36268A}" type="presOf" srcId="{A4D3C877-6B57-4657-848E-AE78730F0C2D}" destId="{113400F4-A3BC-8249-9636-54FD05C76FC4}" srcOrd="0" destOrd="0" presId="urn:microsoft.com/office/officeart/2005/8/layout/vList2"/>
    <dgm:cxn modelId="{52E315FA-4411-4CCD-B7BF-626DFBA42E8B}" srcId="{1E121933-04F2-4C3F-B480-098A8422C4AD}" destId="{7305C051-1D85-4341-ABB2-D6E6BE3EBFB4}" srcOrd="2" destOrd="0" parTransId="{E216F044-A1E2-42DE-A2D4-7CD8D403B1B3}" sibTransId="{F5BD7333-4BD2-4FE4-9A11-EBAFCFDDF955}"/>
    <dgm:cxn modelId="{5DECBFCA-5F21-7743-BE60-CCF2B24F09E9}" type="presParOf" srcId="{6554C7A0-D2CC-334F-B145-9CC1875A9D1B}" destId="{FC9E8D0A-F826-0945-85D1-607E642C2B5F}" srcOrd="0" destOrd="0" presId="urn:microsoft.com/office/officeart/2005/8/layout/vList2"/>
    <dgm:cxn modelId="{0C501B17-3AC2-934F-A0C4-2EB443D5B2AD}" type="presParOf" srcId="{6554C7A0-D2CC-334F-B145-9CC1875A9D1B}" destId="{9C97C41C-9B95-0C45-B80A-332A9053E3CF}" srcOrd="1" destOrd="0" presId="urn:microsoft.com/office/officeart/2005/8/layout/vList2"/>
    <dgm:cxn modelId="{C36D9131-9DB1-5843-9B7D-D4852A3374FF}" type="presParOf" srcId="{6554C7A0-D2CC-334F-B145-9CC1875A9D1B}" destId="{113400F4-A3BC-8249-9636-54FD05C76FC4}" srcOrd="2" destOrd="0" presId="urn:microsoft.com/office/officeart/2005/8/layout/vList2"/>
    <dgm:cxn modelId="{642761AF-3A83-4F4B-93C8-84A15BDD76EE}" type="presParOf" srcId="{6554C7A0-D2CC-334F-B145-9CC1875A9D1B}" destId="{11C2D998-BAAB-0B48-839D-517E0FA72058}" srcOrd="3" destOrd="0" presId="urn:microsoft.com/office/officeart/2005/8/layout/vList2"/>
    <dgm:cxn modelId="{918B3148-412E-2D44-B07F-91DE0315F10E}" type="presParOf" srcId="{6554C7A0-D2CC-334F-B145-9CC1875A9D1B}" destId="{C9FD6E92-ED36-7D46-8552-D74D2CC59042}" srcOrd="4" destOrd="0" presId="urn:microsoft.com/office/officeart/2005/8/layout/vList2"/>
    <dgm:cxn modelId="{37E6D927-E607-4541-A374-EABBED23626F}" type="presParOf" srcId="{6554C7A0-D2CC-334F-B145-9CC1875A9D1B}" destId="{0C8DB8D6-DD96-E94E-B39D-E425E63C9646}" srcOrd="5" destOrd="0" presId="urn:microsoft.com/office/officeart/2005/8/layout/vList2"/>
    <dgm:cxn modelId="{BC2CDF44-6FE0-264A-A8FC-05B2281FD592}" type="presParOf" srcId="{6554C7A0-D2CC-334F-B145-9CC1875A9D1B}" destId="{BB9606CD-1859-0F4F-A320-3E58EE6661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C273B8-B0BB-40BF-88CF-75A9ABDE2AC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2FE7ED-DD22-4ADB-88F0-097FF806729D}">
      <dgm:prSet/>
      <dgm:spPr/>
      <dgm:t>
        <a:bodyPr/>
        <a:lstStyle/>
        <a:p>
          <a:r>
            <a:rPr lang="en-US"/>
            <a:t>Definition: Optimal viewing experience on multiple devices.</a:t>
          </a:r>
        </a:p>
      </dgm:t>
    </dgm:pt>
    <dgm:pt modelId="{82331375-BA4E-415B-B9EF-DB2FA6478201}" type="parTrans" cxnId="{388CC367-7FC6-4EBA-AF6A-55CD2FB7EBF3}">
      <dgm:prSet/>
      <dgm:spPr/>
      <dgm:t>
        <a:bodyPr/>
        <a:lstStyle/>
        <a:p>
          <a:endParaRPr lang="en-US"/>
        </a:p>
      </dgm:t>
    </dgm:pt>
    <dgm:pt modelId="{F58737CA-016E-4424-92B6-1DEC135BB9E0}" type="sibTrans" cxnId="{388CC367-7FC6-4EBA-AF6A-55CD2FB7EBF3}">
      <dgm:prSet/>
      <dgm:spPr/>
      <dgm:t>
        <a:bodyPr/>
        <a:lstStyle/>
        <a:p>
          <a:endParaRPr lang="en-US"/>
        </a:p>
      </dgm:t>
    </dgm:pt>
    <dgm:pt modelId="{240B159B-7558-4068-A2DA-BE0254ED4370}">
      <dgm:prSet/>
      <dgm:spPr/>
      <dgm:t>
        <a:bodyPr/>
        <a:lstStyle/>
        <a:p>
          <a:r>
            <a:rPr lang="en-US"/>
            <a:t>Mobile Focus: Easy-to-read content, touch-based navigation.</a:t>
          </a:r>
        </a:p>
      </dgm:t>
    </dgm:pt>
    <dgm:pt modelId="{F5F2F3B9-68B8-4C55-8104-A228120A7B0B}" type="parTrans" cxnId="{205DAE72-96A4-4663-BB13-175577ED0ECE}">
      <dgm:prSet/>
      <dgm:spPr/>
      <dgm:t>
        <a:bodyPr/>
        <a:lstStyle/>
        <a:p>
          <a:endParaRPr lang="en-US"/>
        </a:p>
      </dgm:t>
    </dgm:pt>
    <dgm:pt modelId="{B4D6CB27-F279-4CB5-9533-2008CB5E43EE}" type="sibTrans" cxnId="{205DAE72-96A4-4663-BB13-175577ED0ECE}">
      <dgm:prSet/>
      <dgm:spPr/>
      <dgm:t>
        <a:bodyPr/>
        <a:lstStyle/>
        <a:p>
          <a:endParaRPr lang="en-US"/>
        </a:p>
      </dgm:t>
    </dgm:pt>
    <dgm:pt modelId="{82C1C244-55A8-4308-891C-775F50166875}">
      <dgm:prSet/>
      <dgm:spPr/>
      <dgm:t>
        <a:bodyPr/>
        <a:lstStyle/>
        <a:p>
          <a:r>
            <a:rPr lang="en-US"/>
            <a:t>Challenges: Simplicity, minimal data transfer.</a:t>
          </a:r>
        </a:p>
      </dgm:t>
    </dgm:pt>
    <dgm:pt modelId="{4791EF34-9485-44F2-ABE0-EBDF9D820801}" type="parTrans" cxnId="{E9F4EE92-202C-4EBF-9C11-DF055F583AB5}">
      <dgm:prSet/>
      <dgm:spPr/>
      <dgm:t>
        <a:bodyPr/>
        <a:lstStyle/>
        <a:p>
          <a:endParaRPr lang="en-US"/>
        </a:p>
      </dgm:t>
    </dgm:pt>
    <dgm:pt modelId="{B4CDC536-DD17-4936-81E5-BC59F6B540E9}" type="sibTrans" cxnId="{E9F4EE92-202C-4EBF-9C11-DF055F583AB5}">
      <dgm:prSet/>
      <dgm:spPr/>
      <dgm:t>
        <a:bodyPr/>
        <a:lstStyle/>
        <a:p>
          <a:endParaRPr lang="en-US"/>
        </a:p>
      </dgm:t>
    </dgm:pt>
    <dgm:pt modelId="{3F5C192C-FB3A-4BC8-916F-D92A58B989D0}">
      <dgm:prSet/>
      <dgm:spPr/>
      <dgm:t>
        <a:bodyPr/>
        <a:lstStyle/>
        <a:p>
          <a:r>
            <a:rPr lang="en-US"/>
            <a:t>Example: AppyPie’s code-free mobile app development platform.</a:t>
          </a:r>
        </a:p>
      </dgm:t>
    </dgm:pt>
    <dgm:pt modelId="{4582FAE8-D3A8-4F30-AD1B-704707711492}" type="parTrans" cxnId="{0CB5F4B6-A03F-4CFD-A353-A6238D998C1F}">
      <dgm:prSet/>
      <dgm:spPr/>
      <dgm:t>
        <a:bodyPr/>
        <a:lstStyle/>
        <a:p>
          <a:endParaRPr lang="en-US"/>
        </a:p>
      </dgm:t>
    </dgm:pt>
    <dgm:pt modelId="{58D3C28A-6D65-4F9E-A167-2E277B1FB8CE}" type="sibTrans" cxnId="{0CB5F4B6-A03F-4CFD-A353-A6238D998C1F}">
      <dgm:prSet/>
      <dgm:spPr/>
      <dgm:t>
        <a:bodyPr/>
        <a:lstStyle/>
        <a:p>
          <a:endParaRPr lang="en-US"/>
        </a:p>
      </dgm:t>
    </dgm:pt>
    <dgm:pt modelId="{4AE46134-C012-43E2-B5BD-74B98D1520CE}" type="pres">
      <dgm:prSet presAssocID="{CCC273B8-B0BB-40BF-88CF-75A9ABDE2AC8}" presName="root" presStyleCnt="0">
        <dgm:presLayoutVars>
          <dgm:dir/>
          <dgm:resizeHandles val="exact"/>
        </dgm:presLayoutVars>
      </dgm:prSet>
      <dgm:spPr/>
    </dgm:pt>
    <dgm:pt modelId="{0F7A7335-BCBA-4AA2-AB49-CC911AA18800}" type="pres">
      <dgm:prSet presAssocID="{612FE7ED-DD22-4ADB-88F0-097FF806729D}" presName="compNode" presStyleCnt="0"/>
      <dgm:spPr/>
    </dgm:pt>
    <dgm:pt modelId="{AFFD88A8-24B3-41BF-9D5C-9F58455F58F6}" type="pres">
      <dgm:prSet presAssocID="{612FE7ED-DD22-4ADB-88F0-097FF806729D}" presName="bgRect" presStyleLbl="bgShp" presStyleIdx="0" presStyleCnt="4"/>
      <dgm:spPr/>
    </dgm:pt>
    <dgm:pt modelId="{DE4038B7-895E-4646-9E40-66AC559E6CD1}" type="pres">
      <dgm:prSet presAssocID="{612FE7ED-DD22-4ADB-88F0-097FF80672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C80AB1F7-685B-44D9-BD83-2A23DA6E867B}" type="pres">
      <dgm:prSet presAssocID="{612FE7ED-DD22-4ADB-88F0-097FF806729D}" presName="spaceRect" presStyleCnt="0"/>
      <dgm:spPr/>
    </dgm:pt>
    <dgm:pt modelId="{0DE794A9-2790-46EB-9584-423CBCD56180}" type="pres">
      <dgm:prSet presAssocID="{612FE7ED-DD22-4ADB-88F0-097FF806729D}" presName="parTx" presStyleLbl="revTx" presStyleIdx="0" presStyleCnt="4">
        <dgm:presLayoutVars>
          <dgm:chMax val="0"/>
          <dgm:chPref val="0"/>
        </dgm:presLayoutVars>
      </dgm:prSet>
      <dgm:spPr/>
    </dgm:pt>
    <dgm:pt modelId="{9BBE760E-1FFE-45E7-9F2A-2C42ECE20B9B}" type="pres">
      <dgm:prSet presAssocID="{F58737CA-016E-4424-92B6-1DEC135BB9E0}" presName="sibTrans" presStyleCnt="0"/>
      <dgm:spPr/>
    </dgm:pt>
    <dgm:pt modelId="{B619A72D-3928-468A-B6BF-36CA4B3A4194}" type="pres">
      <dgm:prSet presAssocID="{240B159B-7558-4068-A2DA-BE0254ED4370}" presName="compNode" presStyleCnt="0"/>
      <dgm:spPr/>
    </dgm:pt>
    <dgm:pt modelId="{2B554BDD-CBCD-418B-BEA3-E12F03EB1634}" type="pres">
      <dgm:prSet presAssocID="{240B159B-7558-4068-A2DA-BE0254ED4370}" presName="bgRect" presStyleLbl="bgShp" presStyleIdx="1" presStyleCnt="4"/>
      <dgm:spPr/>
    </dgm:pt>
    <dgm:pt modelId="{2FE02716-3A64-413A-8CAC-CD958AAE73C7}" type="pres">
      <dgm:prSet presAssocID="{240B159B-7558-4068-A2DA-BE0254ED43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7BE7CDA-3712-4A9B-8A0D-12998F251180}" type="pres">
      <dgm:prSet presAssocID="{240B159B-7558-4068-A2DA-BE0254ED4370}" presName="spaceRect" presStyleCnt="0"/>
      <dgm:spPr/>
    </dgm:pt>
    <dgm:pt modelId="{11BE4E81-6905-4841-9868-FE6115FC30E0}" type="pres">
      <dgm:prSet presAssocID="{240B159B-7558-4068-A2DA-BE0254ED4370}" presName="parTx" presStyleLbl="revTx" presStyleIdx="1" presStyleCnt="4">
        <dgm:presLayoutVars>
          <dgm:chMax val="0"/>
          <dgm:chPref val="0"/>
        </dgm:presLayoutVars>
      </dgm:prSet>
      <dgm:spPr/>
    </dgm:pt>
    <dgm:pt modelId="{8B9CFE57-CA0B-4A9E-A016-720B0888B68C}" type="pres">
      <dgm:prSet presAssocID="{B4D6CB27-F279-4CB5-9533-2008CB5E43EE}" presName="sibTrans" presStyleCnt="0"/>
      <dgm:spPr/>
    </dgm:pt>
    <dgm:pt modelId="{6F5FE1B3-74FA-435C-B167-A5EF72EA8455}" type="pres">
      <dgm:prSet presAssocID="{82C1C244-55A8-4308-891C-775F50166875}" presName="compNode" presStyleCnt="0"/>
      <dgm:spPr/>
    </dgm:pt>
    <dgm:pt modelId="{0BEC951A-123E-4F7E-803B-A581D74F9521}" type="pres">
      <dgm:prSet presAssocID="{82C1C244-55A8-4308-891C-775F50166875}" presName="bgRect" presStyleLbl="bgShp" presStyleIdx="2" presStyleCnt="4"/>
      <dgm:spPr/>
    </dgm:pt>
    <dgm:pt modelId="{EF28402E-48AA-4CBE-8737-CF27270FA508}" type="pres">
      <dgm:prSet presAssocID="{82C1C244-55A8-4308-891C-775F501668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840C7676-E670-4FF7-9740-6110C7C5C356}" type="pres">
      <dgm:prSet presAssocID="{82C1C244-55A8-4308-891C-775F50166875}" presName="spaceRect" presStyleCnt="0"/>
      <dgm:spPr/>
    </dgm:pt>
    <dgm:pt modelId="{0A745373-264F-4674-8272-D1775D392675}" type="pres">
      <dgm:prSet presAssocID="{82C1C244-55A8-4308-891C-775F50166875}" presName="parTx" presStyleLbl="revTx" presStyleIdx="2" presStyleCnt="4">
        <dgm:presLayoutVars>
          <dgm:chMax val="0"/>
          <dgm:chPref val="0"/>
        </dgm:presLayoutVars>
      </dgm:prSet>
      <dgm:spPr/>
    </dgm:pt>
    <dgm:pt modelId="{13F4D644-100E-4ECC-AA36-C427CC7E2E12}" type="pres">
      <dgm:prSet presAssocID="{B4CDC536-DD17-4936-81E5-BC59F6B540E9}" presName="sibTrans" presStyleCnt="0"/>
      <dgm:spPr/>
    </dgm:pt>
    <dgm:pt modelId="{E60AFFBE-1E9C-44CB-A178-87F64E9EB809}" type="pres">
      <dgm:prSet presAssocID="{3F5C192C-FB3A-4BC8-916F-D92A58B989D0}" presName="compNode" presStyleCnt="0"/>
      <dgm:spPr/>
    </dgm:pt>
    <dgm:pt modelId="{67C121EC-C1A6-4107-8A33-02875FA2337E}" type="pres">
      <dgm:prSet presAssocID="{3F5C192C-FB3A-4BC8-916F-D92A58B989D0}" presName="bgRect" presStyleLbl="bgShp" presStyleIdx="3" presStyleCnt="4"/>
      <dgm:spPr/>
    </dgm:pt>
    <dgm:pt modelId="{B3000B64-1427-49AF-8940-61D3266BFBB5}" type="pres">
      <dgm:prSet presAssocID="{3F5C192C-FB3A-4BC8-916F-D92A58B989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6E6AFC6-9635-4D05-9349-D38F443A1284}" type="pres">
      <dgm:prSet presAssocID="{3F5C192C-FB3A-4BC8-916F-D92A58B989D0}" presName="spaceRect" presStyleCnt="0"/>
      <dgm:spPr/>
    </dgm:pt>
    <dgm:pt modelId="{A5444182-66CE-4518-9711-C637148BAD59}" type="pres">
      <dgm:prSet presAssocID="{3F5C192C-FB3A-4BC8-916F-D92A58B989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402E46-9ED5-4815-9989-DA2F1B98530E}" type="presOf" srcId="{240B159B-7558-4068-A2DA-BE0254ED4370}" destId="{11BE4E81-6905-4841-9868-FE6115FC30E0}" srcOrd="0" destOrd="0" presId="urn:microsoft.com/office/officeart/2018/2/layout/IconVerticalSolidList"/>
    <dgm:cxn modelId="{388CC367-7FC6-4EBA-AF6A-55CD2FB7EBF3}" srcId="{CCC273B8-B0BB-40BF-88CF-75A9ABDE2AC8}" destId="{612FE7ED-DD22-4ADB-88F0-097FF806729D}" srcOrd="0" destOrd="0" parTransId="{82331375-BA4E-415B-B9EF-DB2FA6478201}" sibTransId="{F58737CA-016E-4424-92B6-1DEC135BB9E0}"/>
    <dgm:cxn modelId="{DBC7B468-1E8A-438B-9814-FCAAAE3FE001}" type="presOf" srcId="{CCC273B8-B0BB-40BF-88CF-75A9ABDE2AC8}" destId="{4AE46134-C012-43E2-B5BD-74B98D1520CE}" srcOrd="0" destOrd="0" presId="urn:microsoft.com/office/officeart/2018/2/layout/IconVerticalSolidList"/>
    <dgm:cxn modelId="{205DAE72-96A4-4663-BB13-175577ED0ECE}" srcId="{CCC273B8-B0BB-40BF-88CF-75A9ABDE2AC8}" destId="{240B159B-7558-4068-A2DA-BE0254ED4370}" srcOrd="1" destOrd="0" parTransId="{F5F2F3B9-68B8-4C55-8104-A228120A7B0B}" sibTransId="{B4D6CB27-F279-4CB5-9533-2008CB5E43EE}"/>
    <dgm:cxn modelId="{E9F4EE92-202C-4EBF-9C11-DF055F583AB5}" srcId="{CCC273B8-B0BB-40BF-88CF-75A9ABDE2AC8}" destId="{82C1C244-55A8-4308-891C-775F50166875}" srcOrd="2" destOrd="0" parTransId="{4791EF34-9485-44F2-ABE0-EBDF9D820801}" sibTransId="{B4CDC536-DD17-4936-81E5-BC59F6B540E9}"/>
    <dgm:cxn modelId="{65048AA3-3980-4277-BB9D-A5BE267EF6D7}" type="presOf" srcId="{82C1C244-55A8-4308-891C-775F50166875}" destId="{0A745373-264F-4674-8272-D1775D392675}" srcOrd="0" destOrd="0" presId="urn:microsoft.com/office/officeart/2018/2/layout/IconVerticalSolidList"/>
    <dgm:cxn modelId="{93A202AE-B416-44FE-AD0C-28B8587D19A6}" type="presOf" srcId="{612FE7ED-DD22-4ADB-88F0-097FF806729D}" destId="{0DE794A9-2790-46EB-9584-423CBCD56180}" srcOrd="0" destOrd="0" presId="urn:microsoft.com/office/officeart/2018/2/layout/IconVerticalSolidList"/>
    <dgm:cxn modelId="{0CB5F4B6-A03F-4CFD-A353-A6238D998C1F}" srcId="{CCC273B8-B0BB-40BF-88CF-75A9ABDE2AC8}" destId="{3F5C192C-FB3A-4BC8-916F-D92A58B989D0}" srcOrd="3" destOrd="0" parTransId="{4582FAE8-D3A8-4F30-AD1B-704707711492}" sibTransId="{58D3C28A-6D65-4F9E-A167-2E277B1FB8CE}"/>
    <dgm:cxn modelId="{B8A3CEE1-B26A-4FD2-B3AD-0DA1F0C91F4C}" type="presOf" srcId="{3F5C192C-FB3A-4BC8-916F-D92A58B989D0}" destId="{A5444182-66CE-4518-9711-C637148BAD59}" srcOrd="0" destOrd="0" presId="urn:microsoft.com/office/officeart/2018/2/layout/IconVerticalSolidList"/>
    <dgm:cxn modelId="{C8A2505C-8E58-489A-96AB-2E3EA2D09961}" type="presParOf" srcId="{4AE46134-C012-43E2-B5BD-74B98D1520CE}" destId="{0F7A7335-BCBA-4AA2-AB49-CC911AA18800}" srcOrd="0" destOrd="0" presId="urn:microsoft.com/office/officeart/2018/2/layout/IconVerticalSolidList"/>
    <dgm:cxn modelId="{BBB0AB47-C51A-470B-9B79-CE5B0C7FD0D5}" type="presParOf" srcId="{0F7A7335-BCBA-4AA2-AB49-CC911AA18800}" destId="{AFFD88A8-24B3-41BF-9D5C-9F58455F58F6}" srcOrd="0" destOrd="0" presId="urn:microsoft.com/office/officeart/2018/2/layout/IconVerticalSolidList"/>
    <dgm:cxn modelId="{2DA42E16-7EA8-4BDB-B1AD-977A9C557CDC}" type="presParOf" srcId="{0F7A7335-BCBA-4AA2-AB49-CC911AA18800}" destId="{DE4038B7-895E-4646-9E40-66AC559E6CD1}" srcOrd="1" destOrd="0" presId="urn:microsoft.com/office/officeart/2018/2/layout/IconVerticalSolidList"/>
    <dgm:cxn modelId="{061DA261-9D33-4D84-A950-360E8D8E28DB}" type="presParOf" srcId="{0F7A7335-BCBA-4AA2-AB49-CC911AA18800}" destId="{C80AB1F7-685B-44D9-BD83-2A23DA6E867B}" srcOrd="2" destOrd="0" presId="urn:microsoft.com/office/officeart/2018/2/layout/IconVerticalSolidList"/>
    <dgm:cxn modelId="{A40439F9-AA79-4642-B795-55F37F180CDC}" type="presParOf" srcId="{0F7A7335-BCBA-4AA2-AB49-CC911AA18800}" destId="{0DE794A9-2790-46EB-9584-423CBCD56180}" srcOrd="3" destOrd="0" presId="urn:microsoft.com/office/officeart/2018/2/layout/IconVerticalSolidList"/>
    <dgm:cxn modelId="{D823EA3D-F6A8-4BB1-B506-96EA90E4094A}" type="presParOf" srcId="{4AE46134-C012-43E2-B5BD-74B98D1520CE}" destId="{9BBE760E-1FFE-45E7-9F2A-2C42ECE20B9B}" srcOrd="1" destOrd="0" presId="urn:microsoft.com/office/officeart/2018/2/layout/IconVerticalSolidList"/>
    <dgm:cxn modelId="{EC5B2B8A-104C-429D-9096-AC87BEE6A706}" type="presParOf" srcId="{4AE46134-C012-43E2-B5BD-74B98D1520CE}" destId="{B619A72D-3928-468A-B6BF-36CA4B3A4194}" srcOrd="2" destOrd="0" presId="urn:microsoft.com/office/officeart/2018/2/layout/IconVerticalSolidList"/>
    <dgm:cxn modelId="{3A53661C-D6FB-48CC-AD60-07BF1D5AC11D}" type="presParOf" srcId="{B619A72D-3928-468A-B6BF-36CA4B3A4194}" destId="{2B554BDD-CBCD-418B-BEA3-E12F03EB1634}" srcOrd="0" destOrd="0" presId="urn:microsoft.com/office/officeart/2018/2/layout/IconVerticalSolidList"/>
    <dgm:cxn modelId="{D16A9314-4490-4DC6-B31D-AD0253B8D21A}" type="presParOf" srcId="{B619A72D-3928-468A-B6BF-36CA4B3A4194}" destId="{2FE02716-3A64-413A-8CAC-CD958AAE73C7}" srcOrd="1" destOrd="0" presId="urn:microsoft.com/office/officeart/2018/2/layout/IconVerticalSolidList"/>
    <dgm:cxn modelId="{2E0964F7-A67D-4DF8-99ED-6FE3AC594F04}" type="presParOf" srcId="{B619A72D-3928-468A-B6BF-36CA4B3A4194}" destId="{17BE7CDA-3712-4A9B-8A0D-12998F251180}" srcOrd="2" destOrd="0" presId="urn:microsoft.com/office/officeart/2018/2/layout/IconVerticalSolidList"/>
    <dgm:cxn modelId="{22D7B493-6166-4B79-B92B-9E13C9F492E2}" type="presParOf" srcId="{B619A72D-3928-468A-B6BF-36CA4B3A4194}" destId="{11BE4E81-6905-4841-9868-FE6115FC30E0}" srcOrd="3" destOrd="0" presId="urn:microsoft.com/office/officeart/2018/2/layout/IconVerticalSolidList"/>
    <dgm:cxn modelId="{7D698068-C08D-4022-A79D-7F7C4DBD987B}" type="presParOf" srcId="{4AE46134-C012-43E2-B5BD-74B98D1520CE}" destId="{8B9CFE57-CA0B-4A9E-A016-720B0888B68C}" srcOrd="3" destOrd="0" presId="urn:microsoft.com/office/officeart/2018/2/layout/IconVerticalSolidList"/>
    <dgm:cxn modelId="{194E0D4D-E5B4-40EF-ABEA-B55D1E91AFD2}" type="presParOf" srcId="{4AE46134-C012-43E2-B5BD-74B98D1520CE}" destId="{6F5FE1B3-74FA-435C-B167-A5EF72EA8455}" srcOrd="4" destOrd="0" presId="urn:microsoft.com/office/officeart/2018/2/layout/IconVerticalSolidList"/>
    <dgm:cxn modelId="{C828062E-846E-42E8-9F20-6976714B6E87}" type="presParOf" srcId="{6F5FE1B3-74FA-435C-B167-A5EF72EA8455}" destId="{0BEC951A-123E-4F7E-803B-A581D74F9521}" srcOrd="0" destOrd="0" presId="urn:microsoft.com/office/officeart/2018/2/layout/IconVerticalSolidList"/>
    <dgm:cxn modelId="{27C64BB4-B1F2-47B7-A613-D23113781D72}" type="presParOf" srcId="{6F5FE1B3-74FA-435C-B167-A5EF72EA8455}" destId="{EF28402E-48AA-4CBE-8737-CF27270FA508}" srcOrd="1" destOrd="0" presId="urn:microsoft.com/office/officeart/2018/2/layout/IconVerticalSolidList"/>
    <dgm:cxn modelId="{41F52C88-874B-452A-B7F5-83B316427ED6}" type="presParOf" srcId="{6F5FE1B3-74FA-435C-B167-A5EF72EA8455}" destId="{840C7676-E670-4FF7-9740-6110C7C5C356}" srcOrd="2" destOrd="0" presId="urn:microsoft.com/office/officeart/2018/2/layout/IconVerticalSolidList"/>
    <dgm:cxn modelId="{1C478E56-D35F-4571-B195-B34EE8CB4F70}" type="presParOf" srcId="{6F5FE1B3-74FA-435C-B167-A5EF72EA8455}" destId="{0A745373-264F-4674-8272-D1775D392675}" srcOrd="3" destOrd="0" presId="urn:microsoft.com/office/officeart/2018/2/layout/IconVerticalSolidList"/>
    <dgm:cxn modelId="{419A10BC-49C3-4D75-92C7-987A0B378774}" type="presParOf" srcId="{4AE46134-C012-43E2-B5BD-74B98D1520CE}" destId="{13F4D644-100E-4ECC-AA36-C427CC7E2E12}" srcOrd="5" destOrd="0" presId="urn:microsoft.com/office/officeart/2018/2/layout/IconVerticalSolidList"/>
    <dgm:cxn modelId="{939A3ABE-8BD2-4F27-8F32-1F20A5B4F2C7}" type="presParOf" srcId="{4AE46134-C012-43E2-B5BD-74B98D1520CE}" destId="{E60AFFBE-1E9C-44CB-A178-87F64E9EB809}" srcOrd="6" destOrd="0" presId="urn:microsoft.com/office/officeart/2018/2/layout/IconVerticalSolidList"/>
    <dgm:cxn modelId="{6CAF0D88-EA44-409A-B867-EA4AD92AD802}" type="presParOf" srcId="{E60AFFBE-1E9C-44CB-A178-87F64E9EB809}" destId="{67C121EC-C1A6-4107-8A33-02875FA2337E}" srcOrd="0" destOrd="0" presId="urn:microsoft.com/office/officeart/2018/2/layout/IconVerticalSolidList"/>
    <dgm:cxn modelId="{BBBE1E59-45E0-4660-9191-2692E10EAFA4}" type="presParOf" srcId="{E60AFFBE-1E9C-44CB-A178-87F64E9EB809}" destId="{B3000B64-1427-49AF-8940-61D3266BFBB5}" srcOrd="1" destOrd="0" presId="urn:microsoft.com/office/officeart/2018/2/layout/IconVerticalSolidList"/>
    <dgm:cxn modelId="{B2742197-087A-4696-A6FF-EBD7C50661A5}" type="presParOf" srcId="{E60AFFBE-1E9C-44CB-A178-87F64E9EB809}" destId="{16E6AFC6-9635-4D05-9349-D38F443A1284}" srcOrd="2" destOrd="0" presId="urn:microsoft.com/office/officeart/2018/2/layout/IconVerticalSolidList"/>
    <dgm:cxn modelId="{28B9EA90-49C9-4497-8BCC-2386603A320B}" type="presParOf" srcId="{E60AFFBE-1E9C-44CB-A178-87F64E9EB809}" destId="{A5444182-66CE-4518-9711-C637148BAD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0286A3-41A6-4F08-B43F-437A03AFFB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79FDC6-7B53-44E1-B9F5-C6C64CCA8E74}">
      <dgm:prSet/>
      <dgm:spPr/>
      <dgm:t>
        <a:bodyPr/>
        <a:lstStyle/>
        <a:p>
          <a:r>
            <a:rPr lang="en-US"/>
            <a:t>Domain Name: Selection and registration.</a:t>
          </a:r>
        </a:p>
      </dgm:t>
    </dgm:pt>
    <dgm:pt modelId="{45447860-0D94-4230-B144-ECD6D5559DB3}" type="parTrans" cxnId="{8307E650-8832-43E0-8739-DBDF07461F05}">
      <dgm:prSet/>
      <dgm:spPr/>
      <dgm:t>
        <a:bodyPr/>
        <a:lstStyle/>
        <a:p>
          <a:endParaRPr lang="en-US"/>
        </a:p>
      </dgm:t>
    </dgm:pt>
    <dgm:pt modelId="{4D298C5A-DE93-4DB2-AD56-323E7D4AB4BB}" type="sibTrans" cxnId="{8307E650-8832-43E0-8739-DBDF07461F05}">
      <dgm:prSet/>
      <dgm:spPr/>
      <dgm:t>
        <a:bodyPr/>
        <a:lstStyle/>
        <a:p>
          <a:endParaRPr lang="en-US"/>
        </a:p>
      </dgm:t>
    </dgm:pt>
    <dgm:pt modelId="{8D1DA3E5-E3D1-439E-8EC3-5F45D836BADB}">
      <dgm:prSet/>
      <dgm:spPr/>
      <dgm:t>
        <a:bodyPr/>
        <a:lstStyle/>
        <a:p>
          <a:r>
            <a:rPr lang="en-US"/>
            <a:t>Content Management Systems (CMS): WordPress, integrating SEO plugins.</a:t>
          </a:r>
        </a:p>
      </dgm:t>
    </dgm:pt>
    <dgm:pt modelId="{C7B57B58-B33F-4220-8132-0E670408D571}" type="parTrans" cxnId="{79967BE0-FCB1-405E-8C38-039C31CB6E17}">
      <dgm:prSet/>
      <dgm:spPr/>
      <dgm:t>
        <a:bodyPr/>
        <a:lstStyle/>
        <a:p>
          <a:endParaRPr lang="en-US"/>
        </a:p>
      </dgm:t>
    </dgm:pt>
    <dgm:pt modelId="{2EBE46F5-2FAF-4EF7-9800-623650DD2A05}" type="sibTrans" cxnId="{79967BE0-FCB1-405E-8C38-039C31CB6E17}">
      <dgm:prSet/>
      <dgm:spPr/>
      <dgm:t>
        <a:bodyPr/>
        <a:lstStyle/>
        <a:p>
          <a:endParaRPr lang="en-US"/>
        </a:p>
      </dgm:t>
    </dgm:pt>
    <dgm:pt modelId="{2CDD7E13-DF3F-403D-A658-5CD483D25ABE}">
      <dgm:prSet/>
      <dgm:spPr/>
      <dgm:t>
        <a:bodyPr/>
        <a:lstStyle/>
        <a:p>
          <a:r>
            <a:rPr lang="en-US"/>
            <a:t>Web Development: From design to interactive website.</a:t>
          </a:r>
        </a:p>
      </dgm:t>
    </dgm:pt>
    <dgm:pt modelId="{D3823A98-BB7C-40F7-A816-F354A4ED53C3}" type="parTrans" cxnId="{7335179E-ED5A-4E60-90EC-19AD85E8480A}">
      <dgm:prSet/>
      <dgm:spPr/>
      <dgm:t>
        <a:bodyPr/>
        <a:lstStyle/>
        <a:p>
          <a:endParaRPr lang="en-US"/>
        </a:p>
      </dgm:t>
    </dgm:pt>
    <dgm:pt modelId="{C881C060-C8D0-4BCF-A364-84B198DF653A}" type="sibTrans" cxnId="{7335179E-ED5A-4E60-90EC-19AD85E8480A}">
      <dgm:prSet/>
      <dgm:spPr/>
      <dgm:t>
        <a:bodyPr/>
        <a:lstStyle/>
        <a:p>
          <a:endParaRPr lang="en-US"/>
        </a:p>
      </dgm:t>
    </dgm:pt>
    <dgm:pt modelId="{08B59FEA-9012-45A5-9B6D-6C0519290948}">
      <dgm:prSet/>
      <dgm:spPr/>
      <dgm:t>
        <a:bodyPr/>
        <a:lstStyle/>
        <a:p>
          <a:r>
            <a:rPr lang="en-US" dirty="0"/>
            <a:t>Keywords: Reflecting the </a:t>
          </a:r>
          <a:r>
            <a:rPr lang="en-US" dirty="0" err="1"/>
            <a:t>organisation</a:t>
          </a:r>
          <a:r>
            <a:rPr lang="en-US" dirty="0"/>
            <a:t> and persona needs.</a:t>
          </a:r>
        </a:p>
      </dgm:t>
    </dgm:pt>
    <dgm:pt modelId="{70F35834-61D5-4E71-9901-BDA3D07E9A4D}" type="parTrans" cxnId="{2EFEB0FA-355A-4D32-9BD7-B9A86E83841B}">
      <dgm:prSet/>
      <dgm:spPr/>
      <dgm:t>
        <a:bodyPr/>
        <a:lstStyle/>
        <a:p>
          <a:endParaRPr lang="en-US"/>
        </a:p>
      </dgm:t>
    </dgm:pt>
    <dgm:pt modelId="{FA96C738-CFE9-4585-B4DF-58B39E064D08}" type="sibTrans" cxnId="{2EFEB0FA-355A-4D32-9BD7-B9A86E83841B}">
      <dgm:prSet/>
      <dgm:spPr/>
      <dgm:t>
        <a:bodyPr/>
        <a:lstStyle/>
        <a:p>
          <a:endParaRPr lang="en-US"/>
        </a:p>
      </dgm:t>
    </dgm:pt>
    <dgm:pt modelId="{51C0F25C-F0C7-489A-8E6F-FEEB70F6C052}" type="pres">
      <dgm:prSet presAssocID="{D40286A3-41A6-4F08-B43F-437A03AFFBBF}" presName="root" presStyleCnt="0">
        <dgm:presLayoutVars>
          <dgm:dir/>
          <dgm:resizeHandles val="exact"/>
        </dgm:presLayoutVars>
      </dgm:prSet>
      <dgm:spPr/>
    </dgm:pt>
    <dgm:pt modelId="{7A5E9411-7009-42B9-A41F-8CB9209C19D1}" type="pres">
      <dgm:prSet presAssocID="{A179FDC6-7B53-44E1-B9F5-C6C64CCA8E74}" presName="compNode" presStyleCnt="0"/>
      <dgm:spPr/>
    </dgm:pt>
    <dgm:pt modelId="{0242ECA0-CD5D-450F-A91D-543BA1DDE366}" type="pres">
      <dgm:prSet presAssocID="{A179FDC6-7B53-44E1-B9F5-C6C64CCA8E74}" presName="bgRect" presStyleLbl="bgShp" presStyleIdx="0" presStyleCnt="4"/>
      <dgm:spPr/>
    </dgm:pt>
    <dgm:pt modelId="{5769BC00-2B2A-476B-AB46-B28766EA08AF}" type="pres">
      <dgm:prSet presAssocID="{A179FDC6-7B53-44E1-B9F5-C6C64CCA8E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AC1D625-AE88-456B-A7BD-2CE15641D099}" type="pres">
      <dgm:prSet presAssocID="{A179FDC6-7B53-44E1-B9F5-C6C64CCA8E74}" presName="spaceRect" presStyleCnt="0"/>
      <dgm:spPr/>
    </dgm:pt>
    <dgm:pt modelId="{FDA46E41-702A-41C8-8737-781E151B26FD}" type="pres">
      <dgm:prSet presAssocID="{A179FDC6-7B53-44E1-B9F5-C6C64CCA8E74}" presName="parTx" presStyleLbl="revTx" presStyleIdx="0" presStyleCnt="4">
        <dgm:presLayoutVars>
          <dgm:chMax val="0"/>
          <dgm:chPref val="0"/>
        </dgm:presLayoutVars>
      </dgm:prSet>
      <dgm:spPr/>
    </dgm:pt>
    <dgm:pt modelId="{FD564D10-35BD-4F9C-A6C2-B54129472BF7}" type="pres">
      <dgm:prSet presAssocID="{4D298C5A-DE93-4DB2-AD56-323E7D4AB4BB}" presName="sibTrans" presStyleCnt="0"/>
      <dgm:spPr/>
    </dgm:pt>
    <dgm:pt modelId="{4CA69DDC-DA8C-463A-A74C-A52809F8DE0D}" type="pres">
      <dgm:prSet presAssocID="{8D1DA3E5-E3D1-439E-8EC3-5F45D836BADB}" presName="compNode" presStyleCnt="0"/>
      <dgm:spPr/>
    </dgm:pt>
    <dgm:pt modelId="{86EDD078-19A8-4521-BD3D-B9BD87164EC3}" type="pres">
      <dgm:prSet presAssocID="{8D1DA3E5-E3D1-439E-8EC3-5F45D836BADB}" presName="bgRect" presStyleLbl="bgShp" presStyleIdx="1" presStyleCnt="4"/>
      <dgm:spPr/>
    </dgm:pt>
    <dgm:pt modelId="{839F932C-6680-4400-A1D9-55B982EA2186}" type="pres">
      <dgm:prSet presAssocID="{8D1DA3E5-E3D1-439E-8EC3-5F45D836BA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12BE944-6697-464C-8788-0DAC428E2AA6}" type="pres">
      <dgm:prSet presAssocID="{8D1DA3E5-E3D1-439E-8EC3-5F45D836BADB}" presName="spaceRect" presStyleCnt="0"/>
      <dgm:spPr/>
    </dgm:pt>
    <dgm:pt modelId="{F59C24BE-D103-4482-91C5-42CD9C4E3AED}" type="pres">
      <dgm:prSet presAssocID="{8D1DA3E5-E3D1-439E-8EC3-5F45D836BADB}" presName="parTx" presStyleLbl="revTx" presStyleIdx="1" presStyleCnt="4">
        <dgm:presLayoutVars>
          <dgm:chMax val="0"/>
          <dgm:chPref val="0"/>
        </dgm:presLayoutVars>
      </dgm:prSet>
      <dgm:spPr/>
    </dgm:pt>
    <dgm:pt modelId="{B8ED988E-1934-4D7E-A405-471C32870E08}" type="pres">
      <dgm:prSet presAssocID="{2EBE46F5-2FAF-4EF7-9800-623650DD2A05}" presName="sibTrans" presStyleCnt="0"/>
      <dgm:spPr/>
    </dgm:pt>
    <dgm:pt modelId="{38FF9673-D2E6-4499-8E06-947349189429}" type="pres">
      <dgm:prSet presAssocID="{2CDD7E13-DF3F-403D-A658-5CD483D25ABE}" presName="compNode" presStyleCnt="0"/>
      <dgm:spPr/>
    </dgm:pt>
    <dgm:pt modelId="{7ADC9F0B-A86B-44D4-8EA8-78D3E40E161B}" type="pres">
      <dgm:prSet presAssocID="{2CDD7E13-DF3F-403D-A658-5CD483D25ABE}" presName="bgRect" presStyleLbl="bgShp" presStyleIdx="2" presStyleCnt="4"/>
      <dgm:spPr/>
    </dgm:pt>
    <dgm:pt modelId="{AAFE73EE-53C2-4139-96F3-F57BC66FAD18}" type="pres">
      <dgm:prSet presAssocID="{2CDD7E13-DF3F-403D-A658-5CD483D25A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1926C0A3-19BB-4E7E-A54B-C64BC00E428B}" type="pres">
      <dgm:prSet presAssocID="{2CDD7E13-DF3F-403D-A658-5CD483D25ABE}" presName="spaceRect" presStyleCnt="0"/>
      <dgm:spPr/>
    </dgm:pt>
    <dgm:pt modelId="{0A901934-C778-482E-8287-794439A83DDD}" type="pres">
      <dgm:prSet presAssocID="{2CDD7E13-DF3F-403D-A658-5CD483D25ABE}" presName="parTx" presStyleLbl="revTx" presStyleIdx="2" presStyleCnt="4">
        <dgm:presLayoutVars>
          <dgm:chMax val="0"/>
          <dgm:chPref val="0"/>
        </dgm:presLayoutVars>
      </dgm:prSet>
      <dgm:spPr/>
    </dgm:pt>
    <dgm:pt modelId="{B9FDF437-A98D-43B2-BD74-2DE0F44350C8}" type="pres">
      <dgm:prSet presAssocID="{C881C060-C8D0-4BCF-A364-84B198DF653A}" presName="sibTrans" presStyleCnt="0"/>
      <dgm:spPr/>
    </dgm:pt>
    <dgm:pt modelId="{BC1AE0E3-08B0-4724-A274-DF77A9789258}" type="pres">
      <dgm:prSet presAssocID="{08B59FEA-9012-45A5-9B6D-6C0519290948}" presName="compNode" presStyleCnt="0"/>
      <dgm:spPr/>
    </dgm:pt>
    <dgm:pt modelId="{02E9A6AB-7F03-4C49-B589-D1FC796443FB}" type="pres">
      <dgm:prSet presAssocID="{08B59FEA-9012-45A5-9B6D-6C0519290948}" presName="bgRect" presStyleLbl="bgShp" presStyleIdx="3" presStyleCnt="4"/>
      <dgm:spPr/>
    </dgm:pt>
    <dgm:pt modelId="{F2B1BA54-72FC-4DA6-A09A-8E2C7AB5E8B0}" type="pres">
      <dgm:prSet presAssocID="{08B59FEA-9012-45A5-9B6D-6C05192909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FF0B17B9-B062-4C3F-88EF-CF1260AD7BD0}" type="pres">
      <dgm:prSet presAssocID="{08B59FEA-9012-45A5-9B6D-6C0519290948}" presName="spaceRect" presStyleCnt="0"/>
      <dgm:spPr/>
    </dgm:pt>
    <dgm:pt modelId="{98221B41-9C27-4690-878F-9CEE4A01BB54}" type="pres">
      <dgm:prSet presAssocID="{08B59FEA-9012-45A5-9B6D-6C05192909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9A133C-8739-4B2B-9909-35B3E356B3E8}" type="presOf" srcId="{08B59FEA-9012-45A5-9B6D-6C0519290948}" destId="{98221B41-9C27-4690-878F-9CEE4A01BB54}" srcOrd="0" destOrd="0" presId="urn:microsoft.com/office/officeart/2018/2/layout/IconVerticalSolidList"/>
    <dgm:cxn modelId="{3C2E9840-04B7-479E-8759-820AD654F38C}" type="presOf" srcId="{A179FDC6-7B53-44E1-B9F5-C6C64CCA8E74}" destId="{FDA46E41-702A-41C8-8737-781E151B26FD}" srcOrd="0" destOrd="0" presId="urn:microsoft.com/office/officeart/2018/2/layout/IconVerticalSolidList"/>
    <dgm:cxn modelId="{D436134C-97D2-4C8A-AA28-C021EE360371}" type="presOf" srcId="{D40286A3-41A6-4F08-B43F-437A03AFFBBF}" destId="{51C0F25C-F0C7-489A-8E6F-FEEB70F6C052}" srcOrd="0" destOrd="0" presId="urn:microsoft.com/office/officeart/2018/2/layout/IconVerticalSolidList"/>
    <dgm:cxn modelId="{8307E650-8832-43E0-8739-DBDF07461F05}" srcId="{D40286A3-41A6-4F08-B43F-437A03AFFBBF}" destId="{A179FDC6-7B53-44E1-B9F5-C6C64CCA8E74}" srcOrd="0" destOrd="0" parTransId="{45447860-0D94-4230-B144-ECD6D5559DB3}" sibTransId="{4D298C5A-DE93-4DB2-AD56-323E7D4AB4BB}"/>
    <dgm:cxn modelId="{C7121E5C-B096-420C-A192-663D538FE938}" type="presOf" srcId="{2CDD7E13-DF3F-403D-A658-5CD483D25ABE}" destId="{0A901934-C778-482E-8287-794439A83DDD}" srcOrd="0" destOrd="0" presId="urn:microsoft.com/office/officeart/2018/2/layout/IconVerticalSolidList"/>
    <dgm:cxn modelId="{7335179E-ED5A-4E60-90EC-19AD85E8480A}" srcId="{D40286A3-41A6-4F08-B43F-437A03AFFBBF}" destId="{2CDD7E13-DF3F-403D-A658-5CD483D25ABE}" srcOrd="2" destOrd="0" parTransId="{D3823A98-BB7C-40F7-A816-F354A4ED53C3}" sibTransId="{C881C060-C8D0-4BCF-A364-84B198DF653A}"/>
    <dgm:cxn modelId="{79967BE0-FCB1-405E-8C38-039C31CB6E17}" srcId="{D40286A3-41A6-4F08-B43F-437A03AFFBBF}" destId="{8D1DA3E5-E3D1-439E-8EC3-5F45D836BADB}" srcOrd="1" destOrd="0" parTransId="{C7B57B58-B33F-4220-8132-0E670408D571}" sibTransId="{2EBE46F5-2FAF-4EF7-9800-623650DD2A05}"/>
    <dgm:cxn modelId="{A9CA91ED-986A-420F-8F71-8578E17D70FB}" type="presOf" srcId="{8D1DA3E5-E3D1-439E-8EC3-5F45D836BADB}" destId="{F59C24BE-D103-4482-91C5-42CD9C4E3AED}" srcOrd="0" destOrd="0" presId="urn:microsoft.com/office/officeart/2018/2/layout/IconVerticalSolidList"/>
    <dgm:cxn modelId="{2EFEB0FA-355A-4D32-9BD7-B9A86E83841B}" srcId="{D40286A3-41A6-4F08-B43F-437A03AFFBBF}" destId="{08B59FEA-9012-45A5-9B6D-6C0519290948}" srcOrd="3" destOrd="0" parTransId="{70F35834-61D5-4E71-9901-BDA3D07E9A4D}" sibTransId="{FA96C738-CFE9-4585-B4DF-58B39E064D08}"/>
    <dgm:cxn modelId="{125F08CC-3DE3-4254-8492-ACAFC7E549D5}" type="presParOf" srcId="{51C0F25C-F0C7-489A-8E6F-FEEB70F6C052}" destId="{7A5E9411-7009-42B9-A41F-8CB9209C19D1}" srcOrd="0" destOrd="0" presId="urn:microsoft.com/office/officeart/2018/2/layout/IconVerticalSolidList"/>
    <dgm:cxn modelId="{AB77260F-6E22-4649-ABA6-BCA3CDC5CE12}" type="presParOf" srcId="{7A5E9411-7009-42B9-A41F-8CB9209C19D1}" destId="{0242ECA0-CD5D-450F-A91D-543BA1DDE366}" srcOrd="0" destOrd="0" presId="urn:microsoft.com/office/officeart/2018/2/layout/IconVerticalSolidList"/>
    <dgm:cxn modelId="{35F9E73E-EE9C-45B5-A6EF-EC99A9DC25F9}" type="presParOf" srcId="{7A5E9411-7009-42B9-A41F-8CB9209C19D1}" destId="{5769BC00-2B2A-476B-AB46-B28766EA08AF}" srcOrd="1" destOrd="0" presId="urn:microsoft.com/office/officeart/2018/2/layout/IconVerticalSolidList"/>
    <dgm:cxn modelId="{1BFCCDE4-6504-4126-A56F-4F4AA7C043FB}" type="presParOf" srcId="{7A5E9411-7009-42B9-A41F-8CB9209C19D1}" destId="{6AC1D625-AE88-456B-A7BD-2CE15641D099}" srcOrd="2" destOrd="0" presId="urn:microsoft.com/office/officeart/2018/2/layout/IconVerticalSolidList"/>
    <dgm:cxn modelId="{F32CD5B0-C1E7-4A13-BC33-C932C680E766}" type="presParOf" srcId="{7A5E9411-7009-42B9-A41F-8CB9209C19D1}" destId="{FDA46E41-702A-41C8-8737-781E151B26FD}" srcOrd="3" destOrd="0" presId="urn:microsoft.com/office/officeart/2018/2/layout/IconVerticalSolidList"/>
    <dgm:cxn modelId="{0EC497C9-C057-4C59-A134-5C8C3604B521}" type="presParOf" srcId="{51C0F25C-F0C7-489A-8E6F-FEEB70F6C052}" destId="{FD564D10-35BD-4F9C-A6C2-B54129472BF7}" srcOrd="1" destOrd="0" presId="urn:microsoft.com/office/officeart/2018/2/layout/IconVerticalSolidList"/>
    <dgm:cxn modelId="{B6C75BE0-A491-44E4-8AC2-9A3A1CF9B81F}" type="presParOf" srcId="{51C0F25C-F0C7-489A-8E6F-FEEB70F6C052}" destId="{4CA69DDC-DA8C-463A-A74C-A52809F8DE0D}" srcOrd="2" destOrd="0" presId="urn:microsoft.com/office/officeart/2018/2/layout/IconVerticalSolidList"/>
    <dgm:cxn modelId="{8BEC13C5-8CD5-4922-80C7-7F97B02ED4E4}" type="presParOf" srcId="{4CA69DDC-DA8C-463A-A74C-A52809F8DE0D}" destId="{86EDD078-19A8-4521-BD3D-B9BD87164EC3}" srcOrd="0" destOrd="0" presId="urn:microsoft.com/office/officeart/2018/2/layout/IconVerticalSolidList"/>
    <dgm:cxn modelId="{C21D9BB3-5E2F-432C-B6AE-087FFA067DED}" type="presParOf" srcId="{4CA69DDC-DA8C-463A-A74C-A52809F8DE0D}" destId="{839F932C-6680-4400-A1D9-55B982EA2186}" srcOrd="1" destOrd="0" presId="urn:microsoft.com/office/officeart/2018/2/layout/IconVerticalSolidList"/>
    <dgm:cxn modelId="{BB7F2B79-D02C-4E0D-BAC5-41227AED685C}" type="presParOf" srcId="{4CA69DDC-DA8C-463A-A74C-A52809F8DE0D}" destId="{812BE944-6697-464C-8788-0DAC428E2AA6}" srcOrd="2" destOrd="0" presId="urn:microsoft.com/office/officeart/2018/2/layout/IconVerticalSolidList"/>
    <dgm:cxn modelId="{488F5BA3-ABBF-40C0-AAD3-DDDC3600FFDC}" type="presParOf" srcId="{4CA69DDC-DA8C-463A-A74C-A52809F8DE0D}" destId="{F59C24BE-D103-4482-91C5-42CD9C4E3AED}" srcOrd="3" destOrd="0" presId="urn:microsoft.com/office/officeart/2018/2/layout/IconVerticalSolidList"/>
    <dgm:cxn modelId="{3A9DB90D-B2A6-4335-A157-3B7651BD9D35}" type="presParOf" srcId="{51C0F25C-F0C7-489A-8E6F-FEEB70F6C052}" destId="{B8ED988E-1934-4D7E-A405-471C32870E08}" srcOrd="3" destOrd="0" presId="urn:microsoft.com/office/officeart/2018/2/layout/IconVerticalSolidList"/>
    <dgm:cxn modelId="{855D375C-0EF1-441F-A183-436BE4292960}" type="presParOf" srcId="{51C0F25C-F0C7-489A-8E6F-FEEB70F6C052}" destId="{38FF9673-D2E6-4499-8E06-947349189429}" srcOrd="4" destOrd="0" presId="urn:microsoft.com/office/officeart/2018/2/layout/IconVerticalSolidList"/>
    <dgm:cxn modelId="{8E19F9D2-A537-406C-9DD2-AF805D6E113A}" type="presParOf" srcId="{38FF9673-D2E6-4499-8E06-947349189429}" destId="{7ADC9F0B-A86B-44D4-8EA8-78D3E40E161B}" srcOrd="0" destOrd="0" presId="urn:microsoft.com/office/officeart/2018/2/layout/IconVerticalSolidList"/>
    <dgm:cxn modelId="{2041A3BC-4D51-49F8-A5A1-6DEDC8158788}" type="presParOf" srcId="{38FF9673-D2E6-4499-8E06-947349189429}" destId="{AAFE73EE-53C2-4139-96F3-F57BC66FAD18}" srcOrd="1" destOrd="0" presId="urn:microsoft.com/office/officeart/2018/2/layout/IconVerticalSolidList"/>
    <dgm:cxn modelId="{99AE957E-FE50-4F7F-B7EB-E56F69AFFA76}" type="presParOf" srcId="{38FF9673-D2E6-4499-8E06-947349189429}" destId="{1926C0A3-19BB-4E7E-A54B-C64BC00E428B}" srcOrd="2" destOrd="0" presId="urn:microsoft.com/office/officeart/2018/2/layout/IconVerticalSolidList"/>
    <dgm:cxn modelId="{1591676F-F152-4AC8-863C-78F9FBE33CE5}" type="presParOf" srcId="{38FF9673-D2E6-4499-8E06-947349189429}" destId="{0A901934-C778-482E-8287-794439A83DDD}" srcOrd="3" destOrd="0" presId="urn:microsoft.com/office/officeart/2018/2/layout/IconVerticalSolidList"/>
    <dgm:cxn modelId="{B63F0694-2A98-4FBA-BB4A-975B4C326912}" type="presParOf" srcId="{51C0F25C-F0C7-489A-8E6F-FEEB70F6C052}" destId="{B9FDF437-A98D-43B2-BD74-2DE0F44350C8}" srcOrd="5" destOrd="0" presId="urn:microsoft.com/office/officeart/2018/2/layout/IconVerticalSolidList"/>
    <dgm:cxn modelId="{71FC0190-4334-46D4-8343-AD548F111038}" type="presParOf" srcId="{51C0F25C-F0C7-489A-8E6F-FEEB70F6C052}" destId="{BC1AE0E3-08B0-4724-A274-DF77A9789258}" srcOrd="6" destOrd="0" presId="urn:microsoft.com/office/officeart/2018/2/layout/IconVerticalSolidList"/>
    <dgm:cxn modelId="{B829190A-2434-4425-85A4-10096CC8D30E}" type="presParOf" srcId="{BC1AE0E3-08B0-4724-A274-DF77A9789258}" destId="{02E9A6AB-7F03-4C49-B589-D1FC796443FB}" srcOrd="0" destOrd="0" presId="urn:microsoft.com/office/officeart/2018/2/layout/IconVerticalSolidList"/>
    <dgm:cxn modelId="{3126DF53-3404-40AC-A961-49DA8BB6CC1A}" type="presParOf" srcId="{BC1AE0E3-08B0-4724-A274-DF77A9789258}" destId="{F2B1BA54-72FC-4DA6-A09A-8E2C7AB5E8B0}" srcOrd="1" destOrd="0" presId="urn:microsoft.com/office/officeart/2018/2/layout/IconVerticalSolidList"/>
    <dgm:cxn modelId="{86889EF2-9F79-4235-8F9E-CF2936ECB03A}" type="presParOf" srcId="{BC1AE0E3-08B0-4724-A274-DF77A9789258}" destId="{FF0B17B9-B062-4C3F-88EF-CF1260AD7BD0}" srcOrd="2" destOrd="0" presId="urn:microsoft.com/office/officeart/2018/2/layout/IconVerticalSolidList"/>
    <dgm:cxn modelId="{35445ED0-00DB-4E72-BB6D-9D6C5203D285}" type="presParOf" srcId="{BC1AE0E3-08B0-4724-A274-DF77A9789258}" destId="{98221B41-9C27-4690-878F-9CEE4A01BB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AA78E7-65F0-42E1-9D0B-74159913F7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5236B0-29E5-4178-A13C-F46F60A821B5}">
      <dgm:prSet/>
      <dgm:spPr/>
      <dgm:t>
        <a:bodyPr/>
        <a:lstStyle/>
        <a:p>
          <a:r>
            <a:rPr lang="en-US" dirty="0" err="1"/>
            <a:t>Organising</a:t>
          </a:r>
          <a:r>
            <a:rPr lang="en-US" dirty="0"/>
            <a:t> Content: Structure and hierarchy based on keywords.</a:t>
          </a:r>
        </a:p>
      </dgm:t>
    </dgm:pt>
    <dgm:pt modelId="{2DEDEC8D-1AAF-449B-B68A-13DD95E84F78}" type="parTrans" cxnId="{01B466D8-81CB-4B97-89D7-D46BD3EECA36}">
      <dgm:prSet/>
      <dgm:spPr/>
      <dgm:t>
        <a:bodyPr/>
        <a:lstStyle/>
        <a:p>
          <a:endParaRPr lang="en-US"/>
        </a:p>
      </dgm:t>
    </dgm:pt>
    <dgm:pt modelId="{6C8BD61A-405E-4BB8-90AF-AE1B3EBA3EE1}" type="sibTrans" cxnId="{01B466D8-81CB-4B97-89D7-D46BD3EECA36}">
      <dgm:prSet/>
      <dgm:spPr/>
      <dgm:t>
        <a:bodyPr/>
        <a:lstStyle/>
        <a:p>
          <a:endParaRPr lang="en-US"/>
        </a:p>
      </dgm:t>
    </dgm:pt>
    <dgm:pt modelId="{AF57E7F2-DC7F-4452-9A5C-63677EB9C59E}">
      <dgm:prSet/>
      <dgm:spPr/>
      <dgm:t>
        <a:bodyPr/>
        <a:lstStyle/>
        <a:p>
          <a:r>
            <a:rPr lang="en-US"/>
            <a:t>Site Map: Visual representation of website content.</a:t>
          </a:r>
        </a:p>
      </dgm:t>
    </dgm:pt>
    <dgm:pt modelId="{8626464D-AAF5-4545-805A-8C370A26ED22}" type="parTrans" cxnId="{98A458B2-4596-473C-9865-AA49249C3C30}">
      <dgm:prSet/>
      <dgm:spPr/>
      <dgm:t>
        <a:bodyPr/>
        <a:lstStyle/>
        <a:p>
          <a:endParaRPr lang="en-US"/>
        </a:p>
      </dgm:t>
    </dgm:pt>
    <dgm:pt modelId="{DC034010-C215-4D3F-818B-1F10C415F715}" type="sibTrans" cxnId="{98A458B2-4596-473C-9865-AA49249C3C30}">
      <dgm:prSet/>
      <dgm:spPr/>
      <dgm:t>
        <a:bodyPr/>
        <a:lstStyle/>
        <a:p>
          <a:endParaRPr lang="en-US"/>
        </a:p>
      </dgm:t>
    </dgm:pt>
    <dgm:pt modelId="{86688ADB-C38C-4C19-B888-1A4D0A8A0191}">
      <dgm:prSet/>
      <dgm:spPr/>
      <dgm:t>
        <a:bodyPr/>
        <a:lstStyle/>
        <a:p>
          <a:r>
            <a:rPr lang="en-US"/>
            <a:t>Navigation: Menus and submenus for user-friendly experience.</a:t>
          </a:r>
        </a:p>
      </dgm:t>
    </dgm:pt>
    <dgm:pt modelId="{1E2A49D7-BAAB-4CB4-980F-EB20A97DF50F}" type="parTrans" cxnId="{719AFEBA-9A7B-4BA5-9DD8-0E12A8947AA0}">
      <dgm:prSet/>
      <dgm:spPr/>
      <dgm:t>
        <a:bodyPr/>
        <a:lstStyle/>
        <a:p>
          <a:endParaRPr lang="en-US"/>
        </a:p>
      </dgm:t>
    </dgm:pt>
    <dgm:pt modelId="{A6C753A7-8620-4B2E-BBEE-6528D19C6D1D}" type="sibTrans" cxnId="{719AFEBA-9A7B-4BA5-9DD8-0E12A8947AA0}">
      <dgm:prSet/>
      <dgm:spPr/>
      <dgm:t>
        <a:bodyPr/>
        <a:lstStyle/>
        <a:p>
          <a:endParaRPr lang="en-US"/>
        </a:p>
      </dgm:t>
    </dgm:pt>
    <dgm:pt modelId="{DB0F50E5-EA47-4887-9270-8CF4FB9C0E14}">
      <dgm:prSet/>
      <dgm:spPr/>
      <dgm:t>
        <a:bodyPr/>
        <a:lstStyle/>
        <a:p>
          <a:r>
            <a:rPr lang="en-US"/>
            <a:t>Wireframes: Visual guides for page elements.</a:t>
          </a:r>
        </a:p>
      </dgm:t>
    </dgm:pt>
    <dgm:pt modelId="{C764C03D-F2AB-43B3-BF26-0EF3FF49555B}" type="parTrans" cxnId="{67023ADE-86D3-4427-AD32-042B4E61C805}">
      <dgm:prSet/>
      <dgm:spPr/>
      <dgm:t>
        <a:bodyPr/>
        <a:lstStyle/>
        <a:p>
          <a:endParaRPr lang="en-US"/>
        </a:p>
      </dgm:t>
    </dgm:pt>
    <dgm:pt modelId="{1A8ED139-FBD5-4B88-9AFF-92FB672CE49D}" type="sibTrans" cxnId="{67023ADE-86D3-4427-AD32-042B4E61C805}">
      <dgm:prSet/>
      <dgm:spPr/>
      <dgm:t>
        <a:bodyPr/>
        <a:lstStyle/>
        <a:p>
          <a:endParaRPr lang="en-US"/>
        </a:p>
      </dgm:t>
    </dgm:pt>
    <dgm:pt modelId="{F5E60B79-93DD-44E9-9C18-7CB3D1E6B03C}" type="pres">
      <dgm:prSet presAssocID="{7AAA78E7-65F0-42E1-9D0B-74159913F77F}" presName="root" presStyleCnt="0">
        <dgm:presLayoutVars>
          <dgm:dir/>
          <dgm:resizeHandles val="exact"/>
        </dgm:presLayoutVars>
      </dgm:prSet>
      <dgm:spPr/>
    </dgm:pt>
    <dgm:pt modelId="{09E6E693-6514-4E83-99DF-E2313A9E92D5}" type="pres">
      <dgm:prSet presAssocID="{785236B0-29E5-4178-A13C-F46F60A821B5}" presName="compNode" presStyleCnt="0"/>
      <dgm:spPr/>
    </dgm:pt>
    <dgm:pt modelId="{373E3259-E194-42D4-A818-7269FB8E9AAA}" type="pres">
      <dgm:prSet presAssocID="{785236B0-29E5-4178-A13C-F46F60A821B5}" presName="bgRect" presStyleLbl="bgShp" presStyleIdx="0" presStyleCnt="4"/>
      <dgm:spPr/>
    </dgm:pt>
    <dgm:pt modelId="{41A0A4D7-648C-48E8-A046-4B32B8D6E502}" type="pres">
      <dgm:prSet presAssocID="{785236B0-29E5-4178-A13C-F46F60A821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2A33A54-3106-4093-8775-38DD85329E07}" type="pres">
      <dgm:prSet presAssocID="{785236B0-29E5-4178-A13C-F46F60A821B5}" presName="spaceRect" presStyleCnt="0"/>
      <dgm:spPr/>
    </dgm:pt>
    <dgm:pt modelId="{47C9A2D8-6352-4FBA-93D6-DAC3E53FB025}" type="pres">
      <dgm:prSet presAssocID="{785236B0-29E5-4178-A13C-F46F60A821B5}" presName="parTx" presStyleLbl="revTx" presStyleIdx="0" presStyleCnt="4">
        <dgm:presLayoutVars>
          <dgm:chMax val="0"/>
          <dgm:chPref val="0"/>
        </dgm:presLayoutVars>
      </dgm:prSet>
      <dgm:spPr/>
    </dgm:pt>
    <dgm:pt modelId="{8BCF4B49-F449-4893-9A40-BAC62737091F}" type="pres">
      <dgm:prSet presAssocID="{6C8BD61A-405E-4BB8-90AF-AE1B3EBA3EE1}" presName="sibTrans" presStyleCnt="0"/>
      <dgm:spPr/>
    </dgm:pt>
    <dgm:pt modelId="{DC7872E0-DFF1-4BBA-A9F8-912089F8B2A9}" type="pres">
      <dgm:prSet presAssocID="{AF57E7F2-DC7F-4452-9A5C-63677EB9C59E}" presName="compNode" presStyleCnt="0"/>
      <dgm:spPr/>
    </dgm:pt>
    <dgm:pt modelId="{0F9444F2-2044-4D2F-8750-A5C75E0C50F3}" type="pres">
      <dgm:prSet presAssocID="{AF57E7F2-DC7F-4452-9A5C-63677EB9C59E}" presName="bgRect" presStyleLbl="bgShp" presStyleIdx="1" presStyleCnt="4"/>
      <dgm:spPr/>
    </dgm:pt>
    <dgm:pt modelId="{4780F703-0792-4161-8440-7F98CC116357}" type="pres">
      <dgm:prSet presAssocID="{AF57E7F2-DC7F-4452-9A5C-63677EB9C5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59237F38-247F-4420-B7BE-FEFA970373CE}" type="pres">
      <dgm:prSet presAssocID="{AF57E7F2-DC7F-4452-9A5C-63677EB9C59E}" presName="spaceRect" presStyleCnt="0"/>
      <dgm:spPr/>
    </dgm:pt>
    <dgm:pt modelId="{77791D13-B60C-45DE-AC9B-714486F54B73}" type="pres">
      <dgm:prSet presAssocID="{AF57E7F2-DC7F-4452-9A5C-63677EB9C59E}" presName="parTx" presStyleLbl="revTx" presStyleIdx="1" presStyleCnt="4">
        <dgm:presLayoutVars>
          <dgm:chMax val="0"/>
          <dgm:chPref val="0"/>
        </dgm:presLayoutVars>
      </dgm:prSet>
      <dgm:spPr/>
    </dgm:pt>
    <dgm:pt modelId="{455831DB-66CB-4FA8-AD0D-6EFD09E1DB87}" type="pres">
      <dgm:prSet presAssocID="{DC034010-C215-4D3F-818B-1F10C415F715}" presName="sibTrans" presStyleCnt="0"/>
      <dgm:spPr/>
    </dgm:pt>
    <dgm:pt modelId="{4B054F1D-209C-4008-8B2E-18A02F7E19F4}" type="pres">
      <dgm:prSet presAssocID="{86688ADB-C38C-4C19-B888-1A4D0A8A0191}" presName="compNode" presStyleCnt="0"/>
      <dgm:spPr/>
    </dgm:pt>
    <dgm:pt modelId="{E954CA24-EBB4-46E6-9E19-CE53B18C8026}" type="pres">
      <dgm:prSet presAssocID="{86688ADB-C38C-4C19-B888-1A4D0A8A0191}" presName="bgRect" presStyleLbl="bgShp" presStyleIdx="2" presStyleCnt="4"/>
      <dgm:spPr/>
    </dgm:pt>
    <dgm:pt modelId="{C2E97528-111D-45A2-BE76-872DF3768D33}" type="pres">
      <dgm:prSet presAssocID="{86688ADB-C38C-4C19-B888-1A4D0A8A01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9C56D25-3934-400F-BFAE-6AAB355B310F}" type="pres">
      <dgm:prSet presAssocID="{86688ADB-C38C-4C19-B888-1A4D0A8A0191}" presName="spaceRect" presStyleCnt="0"/>
      <dgm:spPr/>
    </dgm:pt>
    <dgm:pt modelId="{BF13E4FB-68C1-4525-804A-E3FEEAC1D070}" type="pres">
      <dgm:prSet presAssocID="{86688ADB-C38C-4C19-B888-1A4D0A8A0191}" presName="parTx" presStyleLbl="revTx" presStyleIdx="2" presStyleCnt="4">
        <dgm:presLayoutVars>
          <dgm:chMax val="0"/>
          <dgm:chPref val="0"/>
        </dgm:presLayoutVars>
      </dgm:prSet>
      <dgm:spPr/>
    </dgm:pt>
    <dgm:pt modelId="{371C4729-EE57-42D3-AB65-7675715A6422}" type="pres">
      <dgm:prSet presAssocID="{A6C753A7-8620-4B2E-BBEE-6528D19C6D1D}" presName="sibTrans" presStyleCnt="0"/>
      <dgm:spPr/>
    </dgm:pt>
    <dgm:pt modelId="{619C1507-14FC-40EF-BF4A-90E5D4D10258}" type="pres">
      <dgm:prSet presAssocID="{DB0F50E5-EA47-4887-9270-8CF4FB9C0E14}" presName="compNode" presStyleCnt="0"/>
      <dgm:spPr/>
    </dgm:pt>
    <dgm:pt modelId="{59107C2B-7FA1-4B7E-BD9E-349E6F51449E}" type="pres">
      <dgm:prSet presAssocID="{DB0F50E5-EA47-4887-9270-8CF4FB9C0E14}" presName="bgRect" presStyleLbl="bgShp" presStyleIdx="3" presStyleCnt="4"/>
      <dgm:spPr/>
    </dgm:pt>
    <dgm:pt modelId="{8D6C134B-9FAF-4A42-97E9-F13AE66B91AE}" type="pres">
      <dgm:prSet presAssocID="{DB0F50E5-EA47-4887-9270-8CF4FB9C0E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EBC2F8BB-A25B-4EBF-A7C7-C9BB36093D84}" type="pres">
      <dgm:prSet presAssocID="{DB0F50E5-EA47-4887-9270-8CF4FB9C0E14}" presName="spaceRect" presStyleCnt="0"/>
      <dgm:spPr/>
    </dgm:pt>
    <dgm:pt modelId="{B4AE58DB-C41A-46E0-ABBA-AC223873FE90}" type="pres">
      <dgm:prSet presAssocID="{DB0F50E5-EA47-4887-9270-8CF4FB9C0E1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939B0D-C45E-496E-A896-2F55B1012529}" type="presOf" srcId="{DB0F50E5-EA47-4887-9270-8CF4FB9C0E14}" destId="{B4AE58DB-C41A-46E0-ABBA-AC223873FE90}" srcOrd="0" destOrd="0" presId="urn:microsoft.com/office/officeart/2018/2/layout/IconVerticalSolidList"/>
    <dgm:cxn modelId="{4EEA3D3C-FD5D-4428-90FB-6E2DE149DC9C}" type="presOf" srcId="{86688ADB-C38C-4C19-B888-1A4D0A8A0191}" destId="{BF13E4FB-68C1-4525-804A-E3FEEAC1D070}" srcOrd="0" destOrd="0" presId="urn:microsoft.com/office/officeart/2018/2/layout/IconVerticalSolidList"/>
    <dgm:cxn modelId="{F259D863-4EA7-4D03-B78E-89675D9EA261}" type="presOf" srcId="{785236B0-29E5-4178-A13C-F46F60A821B5}" destId="{47C9A2D8-6352-4FBA-93D6-DAC3E53FB025}" srcOrd="0" destOrd="0" presId="urn:microsoft.com/office/officeart/2018/2/layout/IconVerticalSolidList"/>
    <dgm:cxn modelId="{04281174-77C5-4DEB-BF91-7BF9AE020C5A}" type="presOf" srcId="{AF57E7F2-DC7F-4452-9A5C-63677EB9C59E}" destId="{77791D13-B60C-45DE-AC9B-714486F54B73}" srcOrd="0" destOrd="0" presId="urn:microsoft.com/office/officeart/2018/2/layout/IconVerticalSolidList"/>
    <dgm:cxn modelId="{98A458B2-4596-473C-9865-AA49249C3C30}" srcId="{7AAA78E7-65F0-42E1-9D0B-74159913F77F}" destId="{AF57E7F2-DC7F-4452-9A5C-63677EB9C59E}" srcOrd="1" destOrd="0" parTransId="{8626464D-AAF5-4545-805A-8C370A26ED22}" sibTransId="{DC034010-C215-4D3F-818B-1F10C415F715}"/>
    <dgm:cxn modelId="{719AFEBA-9A7B-4BA5-9DD8-0E12A8947AA0}" srcId="{7AAA78E7-65F0-42E1-9D0B-74159913F77F}" destId="{86688ADB-C38C-4C19-B888-1A4D0A8A0191}" srcOrd="2" destOrd="0" parTransId="{1E2A49D7-BAAB-4CB4-980F-EB20A97DF50F}" sibTransId="{A6C753A7-8620-4B2E-BBEE-6528D19C6D1D}"/>
    <dgm:cxn modelId="{A98DB9D0-7484-4FC2-A13E-963AF8FF8A19}" type="presOf" srcId="{7AAA78E7-65F0-42E1-9D0B-74159913F77F}" destId="{F5E60B79-93DD-44E9-9C18-7CB3D1E6B03C}" srcOrd="0" destOrd="0" presId="urn:microsoft.com/office/officeart/2018/2/layout/IconVerticalSolidList"/>
    <dgm:cxn modelId="{01B466D8-81CB-4B97-89D7-D46BD3EECA36}" srcId="{7AAA78E7-65F0-42E1-9D0B-74159913F77F}" destId="{785236B0-29E5-4178-A13C-F46F60A821B5}" srcOrd="0" destOrd="0" parTransId="{2DEDEC8D-1AAF-449B-B68A-13DD95E84F78}" sibTransId="{6C8BD61A-405E-4BB8-90AF-AE1B3EBA3EE1}"/>
    <dgm:cxn modelId="{67023ADE-86D3-4427-AD32-042B4E61C805}" srcId="{7AAA78E7-65F0-42E1-9D0B-74159913F77F}" destId="{DB0F50E5-EA47-4887-9270-8CF4FB9C0E14}" srcOrd="3" destOrd="0" parTransId="{C764C03D-F2AB-43B3-BF26-0EF3FF49555B}" sibTransId="{1A8ED139-FBD5-4B88-9AFF-92FB672CE49D}"/>
    <dgm:cxn modelId="{83E019E9-0DD5-4AE8-BF49-9424480EE563}" type="presParOf" srcId="{F5E60B79-93DD-44E9-9C18-7CB3D1E6B03C}" destId="{09E6E693-6514-4E83-99DF-E2313A9E92D5}" srcOrd="0" destOrd="0" presId="urn:microsoft.com/office/officeart/2018/2/layout/IconVerticalSolidList"/>
    <dgm:cxn modelId="{D0EB98FA-0B40-47A8-A5F5-6D87DBA44618}" type="presParOf" srcId="{09E6E693-6514-4E83-99DF-E2313A9E92D5}" destId="{373E3259-E194-42D4-A818-7269FB8E9AAA}" srcOrd="0" destOrd="0" presId="urn:microsoft.com/office/officeart/2018/2/layout/IconVerticalSolidList"/>
    <dgm:cxn modelId="{93D75A37-479F-4B10-A1CD-144915EB82AA}" type="presParOf" srcId="{09E6E693-6514-4E83-99DF-E2313A9E92D5}" destId="{41A0A4D7-648C-48E8-A046-4B32B8D6E502}" srcOrd="1" destOrd="0" presId="urn:microsoft.com/office/officeart/2018/2/layout/IconVerticalSolidList"/>
    <dgm:cxn modelId="{9AB05E65-7DC4-4A13-9201-EB6CAE9D9F59}" type="presParOf" srcId="{09E6E693-6514-4E83-99DF-E2313A9E92D5}" destId="{D2A33A54-3106-4093-8775-38DD85329E07}" srcOrd="2" destOrd="0" presId="urn:microsoft.com/office/officeart/2018/2/layout/IconVerticalSolidList"/>
    <dgm:cxn modelId="{87D110D7-29ED-4C70-964C-87488D2EEE53}" type="presParOf" srcId="{09E6E693-6514-4E83-99DF-E2313A9E92D5}" destId="{47C9A2D8-6352-4FBA-93D6-DAC3E53FB025}" srcOrd="3" destOrd="0" presId="urn:microsoft.com/office/officeart/2018/2/layout/IconVerticalSolidList"/>
    <dgm:cxn modelId="{0F0485B2-A1FE-462C-AF00-503CDC525CDD}" type="presParOf" srcId="{F5E60B79-93DD-44E9-9C18-7CB3D1E6B03C}" destId="{8BCF4B49-F449-4893-9A40-BAC62737091F}" srcOrd="1" destOrd="0" presId="urn:microsoft.com/office/officeart/2018/2/layout/IconVerticalSolidList"/>
    <dgm:cxn modelId="{FF5527AD-38EC-4C3F-A821-DDB4C2488405}" type="presParOf" srcId="{F5E60B79-93DD-44E9-9C18-7CB3D1E6B03C}" destId="{DC7872E0-DFF1-4BBA-A9F8-912089F8B2A9}" srcOrd="2" destOrd="0" presId="urn:microsoft.com/office/officeart/2018/2/layout/IconVerticalSolidList"/>
    <dgm:cxn modelId="{F5D886DF-7046-42D5-BAB9-A19627032BFD}" type="presParOf" srcId="{DC7872E0-DFF1-4BBA-A9F8-912089F8B2A9}" destId="{0F9444F2-2044-4D2F-8750-A5C75E0C50F3}" srcOrd="0" destOrd="0" presId="urn:microsoft.com/office/officeart/2018/2/layout/IconVerticalSolidList"/>
    <dgm:cxn modelId="{D039E93B-1FA3-41DB-AA59-F3CF5F5FA984}" type="presParOf" srcId="{DC7872E0-DFF1-4BBA-A9F8-912089F8B2A9}" destId="{4780F703-0792-4161-8440-7F98CC116357}" srcOrd="1" destOrd="0" presId="urn:microsoft.com/office/officeart/2018/2/layout/IconVerticalSolidList"/>
    <dgm:cxn modelId="{8046A423-AEB4-4A3C-959F-B04D239D7A41}" type="presParOf" srcId="{DC7872E0-DFF1-4BBA-A9F8-912089F8B2A9}" destId="{59237F38-247F-4420-B7BE-FEFA970373CE}" srcOrd="2" destOrd="0" presId="urn:microsoft.com/office/officeart/2018/2/layout/IconVerticalSolidList"/>
    <dgm:cxn modelId="{73F6964D-3207-4455-BBD6-59CB8CF6356F}" type="presParOf" srcId="{DC7872E0-DFF1-4BBA-A9F8-912089F8B2A9}" destId="{77791D13-B60C-45DE-AC9B-714486F54B73}" srcOrd="3" destOrd="0" presId="urn:microsoft.com/office/officeart/2018/2/layout/IconVerticalSolidList"/>
    <dgm:cxn modelId="{D48DEFCE-263C-4C25-B68D-E50FCCDD12B9}" type="presParOf" srcId="{F5E60B79-93DD-44E9-9C18-7CB3D1E6B03C}" destId="{455831DB-66CB-4FA8-AD0D-6EFD09E1DB87}" srcOrd="3" destOrd="0" presId="urn:microsoft.com/office/officeart/2018/2/layout/IconVerticalSolidList"/>
    <dgm:cxn modelId="{BA49CE0F-AF65-41D2-BBB8-4814CE830505}" type="presParOf" srcId="{F5E60B79-93DD-44E9-9C18-7CB3D1E6B03C}" destId="{4B054F1D-209C-4008-8B2E-18A02F7E19F4}" srcOrd="4" destOrd="0" presId="urn:microsoft.com/office/officeart/2018/2/layout/IconVerticalSolidList"/>
    <dgm:cxn modelId="{08548BFD-C30A-4ED6-85AD-8698426679D4}" type="presParOf" srcId="{4B054F1D-209C-4008-8B2E-18A02F7E19F4}" destId="{E954CA24-EBB4-46E6-9E19-CE53B18C8026}" srcOrd="0" destOrd="0" presId="urn:microsoft.com/office/officeart/2018/2/layout/IconVerticalSolidList"/>
    <dgm:cxn modelId="{C7DA1E18-1C08-45BA-9137-E49D12552461}" type="presParOf" srcId="{4B054F1D-209C-4008-8B2E-18A02F7E19F4}" destId="{C2E97528-111D-45A2-BE76-872DF3768D33}" srcOrd="1" destOrd="0" presId="urn:microsoft.com/office/officeart/2018/2/layout/IconVerticalSolidList"/>
    <dgm:cxn modelId="{EA9E3371-AF8F-4805-BEFB-178F94A2366C}" type="presParOf" srcId="{4B054F1D-209C-4008-8B2E-18A02F7E19F4}" destId="{89C56D25-3934-400F-BFAE-6AAB355B310F}" srcOrd="2" destOrd="0" presId="urn:microsoft.com/office/officeart/2018/2/layout/IconVerticalSolidList"/>
    <dgm:cxn modelId="{C1D39B40-414A-4D50-8531-D89F279CE355}" type="presParOf" srcId="{4B054F1D-209C-4008-8B2E-18A02F7E19F4}" destId="{BF13E4FB-68C1-4525-804A-E3FEEAC1D070}" srcOrd="3" destOrd="0" presId="urn:microsoft.com/office/officeart/2018/2/layout/IconVerticalSolidList"/>
    <dgm:cxn modelId="{2C117254-4164-45E5-84E9-DFF8B174881A}" type="presParOf" srcId="{F5E60B79-93DD-44E9-9C18-7CB3D1E6B03C}" destId="{371C4729-EE57-42D3-AB65-7675715A6422}" srcOrd="5" destOrd="0" presId="urn:microsoft.com/office/officeart/2018/2/layout/IconVerticalSolidList"/>
    <dgm:cxn modelId="{9175DF99-DA24-462C-8D93-F1D99D91A188}" type="presParOf" srcId="{F5E60B79-93DD-44E9-9C18-7CB3D1E6B03C}" destId="{619C1507-14FC-40EF-BF4A-90E5D4D10258}" srcOrd="6" destOrd="0" presId="urn:microsoft.com/office/officeart/2018/2/layout/IconVerticalSolidList"/>
    <dgm:cxn modelId="{6B4D6C64-A5FC-4258-A04F-84D352973844}" type="presParOf" srcId="{619C1507-14FC-40EF-BF4A-90E5D4D10258}" destId="{59107C2B-7FA1-4B7E-BD9E-349E6F51449E}" srcOrd="0" destOrd="0" presId="urn:microsoft.com/office/officeart/2018/2/layout/IconVerticalSolidList"/>
    <dgm:cxn modelId="{AD855ECF-E495-43FE-9A4A-9C2482A86101}" type="presParOf" srcId="{619C1507-14FC-40EF-BF4A-90E5D4D10258}" destId="{8D6C134B-9FAF-4A42-97E9-F13AE66B91AE}" srcOrd="1" destOrd="0" presId="urn:microsoft.com/office/officeart/2018/2/layout/IconVerticalSolidList"/>
    <dgm:cxn modelId="{0004DE0E-6670-4CE3-BC65-6FFD536759C0}" type="presParOf" srcId="{619C1507-14FC-40EF-BF4A-90E5D4D10258}" destId="{EBC2F8BB-A25B-4EBF-A7C7-C9BB36093D84}" srcOrd="2" destOrd="0" presId="urn:microsoft.com/office/officeart/2018/2/layout/IconVerticalSolidList"/>
    <dgm:cxn modelId="{4B2EF208-7AD4-4FA0-B088-D253BC313F5E}" type="presParOf" srcId="{619C1507-14FC-40EF-BF4A-90E5D4D10258}" destId="{B4AE58DB-C41A-46E0-ABBA-AC223873F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F94DB1-FD1B-497F-A179-18032BFC98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0C80C4-D194-40BB-AAE7-193310E851F2}">
      <dgm:prSet/>
      <dgm:spPr/>
      <dgm:t>
        <a:bodyPr/>
        <a:lstStyle/>
        <a:p>
          <a:r>
            <a:rPr lang="en-US"/>
            <a:t>Visual Content: Combining images, videos, and text.</a:t>
          </a:r>
        </a:p>
      </dgm:t>
    </dgm:pt>
    <dgm:pt modelId="{F70C75D4-32C2-420D-8540-B625C0B47B00}" type="parTrans" cxnId="{E672687A-1AB4-4742-897C-4A14820A3748}">
      <dgm:prSet/>
      <dgm:spPr/>
      <dgm:t>
        <a:bodyPr/>
        <a:lstStyle/>
        <a:p>
          <a:endParaRPr lang="en-US"/>
        </a:p>
      </dgm:t>
    </dgm:pt>
    <dgm:pt modelId="{0AAC9942-A22D-45A6-B85E-9A174E2607D5}" type="sibTrans" cxnId="{E672687A-1AB4-4742-897C-4A14820A3748}">
      <dgm:prSet/>
      <dgm:spPr/>
      <dgm:t>
        <a:bodyPr/>
        <a:lstStyle/>
        <a:p>
          <a:endParaRPr lang="en-US"/>
        </a:p>
      </dgm:t>
    </dgm:pt>
    <dgm:pt modelId="{A64ED0D6-17AE-4629-8004-3E722F88B069}">
      <dgm:prSet/>
      <dgm:spPr/>
      <dgm:t>
        <a:bodyPr/>
        <a:lstStyle/>
        <a:p>
          <a:r>
            <a:rPr lang="en-US"/>
            <a:t>Engaging Stakeholders: Triggering senses and curiosity.</a:t>
          </a:r>
        </a:p>
      </dgm:t>
    </dgm:pt>
    <dgm:pt modelId="{D2C6587C-59C7-4653-B907-47DDA855C64E}" type="parTrans" cxnId="{A952D9E0-52C5-4530-9C63-FE74AFB53CE3}">
      <dgm:prSet/>
      <dgm:spPr/>
      <dgm:t>
        <a:bodyPr/>
        <a:lstStyle/>
        <a:p>
          <a:endParaRPr lang="en-US"/>
        </a:p>
      </dgm:t>
    </dgm:pt>
    <dgm:pt modelId="{8EC32AB6-1E9B-4EFF-818A-DCB784CDB68B}" type="sibTrans" cxnId="{A952D9E0-52C5-4530-9C63-FE74AFB53CE3}">
      <dgm:prSet/>
      <dgm:spPr/>
      <dgm:t>
        <a:bodyPr/>
        <a:lstStyle/>
        <a:p>
          <a:endParaRPr lang="en-US"/>
        </a:p>
      </dgm:t>
    </dgm:pt>
    <dgm:pt modelId="{9E55F5D1-1801-4770-BB58-A60ED6ECB636}">
      <dgm:prSet/>
      <dgm:spPr/>
      <dgm:t>
        <a:bodyPr/>
        <a:lstStyle/>
        <a:p>
          <a:r>
            <a:rPr lang="en-US"/>
            <a:t>Language: Clear, concise, and easily understood.</a:t>
          </a:r>
        </a:p>
      </dgm:t>
    </dgm:pt>
    <dgm:pt modelId="{D9988903-F101-4063-86B8-E6F63D10D5D3}" type="parTrans" cxnId="{1AB7B0C9-87CF-4DB2-B28D-07FA233172AD}">
      <dgm:prSet/>
      <dgm:spPr/>
      <dgm:t>
        <a:bodyPr/>
        <a:lstStyle/>
        <a:p>
          <a:endParaRPr lang="en-US"/>
        </a:p>
      </dgm:t>
    </dgm:pt>
    <dgm:pt modelId="{2B48D583-5858-49D1-8A5A-EF5520FC7331}" type="sibTrans" cxnId="{1AB7B0C9-87CF-4DB2-B28D-07FA233172AD}">
      <dgm:prSet/>
      <dgm:spPr/>
      <dgm:t>
        <a:bodyPr/>
        <a:lstStyle/>
        <a:p>
          <a:endParaRPr lang="en-US"/>
        </a:p>
      </dgm:t>
    </dgm:pt>
    <dgm:pt modelId="{C6E56A16-56A0-4564-8F79-B540CD835917}">
      <dgm:prSet/>
      <dgm:spPr/>
      <dgm:t>
        <a:bodyPr/>
        <a:lstStyle/>
        <a:p>
          <a:r>
            <a:rPr lang="en-US"/>
            <a:t>Visual Hierarchy: Headings, subheadings, bold and italics for emphasis.</a:t>
          </a:r>
        </a:p>
      </dgm:t>
    </dgm:pt>
    <dgm:pt modelId="{7CA5080C-2B31-4822-812A-CD3ADD9C1792}" type="parTrans" cxnId="{0E1D33F3-60CE-49F5-9CE7-C33676DCD588}">
      <dgm:prSet/>
      <dgm:spPr/>
      <dgm:t>
        <a:bodyPr/>
        <a:lstStyle/>
        <a:p>
          <a:endParaRPr lang="en-US"/>
        </a:p>
      </dgm:t>
    </dgm:pt>
    <dgm:pt modelId="{4068264A-826E-4563-BE11-13D405821091}" type="sibTrans" cxnId="{0E1D33F3-60CE-49F5-9CE7-C33676DCD588}">
      <dgm:prSet/>
      <dgm:spPr/>
      <dgm:t>
        <a:bodyPr/>
        <a:lstStyle/>
        <a:p>
          <a:endParaRPr lang="en-US"/>
        </a:p>
      </dgm:t>
    </dgm:pt>
    <dgm:pt modelId="{3FB97826-2602-443B-9556-A37200C15F65}" type="pres">
      <dgm:prSet presAssocID="{28F94DB1-FD1B-497F-A179-18032BFC98BD}" presName="root" presStyleCnt="0">
        <dgm:presLayoutVars>
          <dgm:dir/>
          <dgm:resizeHandles val="exact"/>
        </dgm:presLayoutVars>
      </dgm:prSet>
      <dgm:spPr/>
    </dgm:pt>
    <dgm:pt modelId="{25ECF4FA-3131-4BB0-B876-4434D127D7FA}" type="pres">
      <dgm:prSet presAssocID="{870C80C4-D194-40BB-AAE7-193310E851F2}" presName="compNode" presStyleCnt="0"/>
      <dgm:spPr/>
    </dgm:pt>
    <dgm:pt modelId="{E93925BC-231E-4AC7-886F-C33C1357D89D}" type="pres">
      <dgm:prSet presAssocID="{870C80C4-D194-40BB-AAE7-193310E851F2}" presName="bgRect" presStyleLbl="bgShp" presStyleIdx="0" presStyleCnt="4"/>
      <dgm:spPr/>
    </dgm:pt>
    <dgm:pt modelId="{E75FCD3C-0EFA-4F0A-9A8E-71C073252647}" type="pres">
      <dgm:prSet presAssocID="{870C80C4-D194-40BB-AAE7-193310E851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54EDF7F-6059-4D3F-A31C-1B646C00048C}" type="pres">
      <dgm:prSet presAssocID="{870C80C4-D194-40BB-AAE7-193310E851F2}" presName="spaceRect" presStyleCnt="0"/>
      <dgm:spPr/>
    </dgm:pt>
    <dgm:pt modelId="{1BC22404-8417-4D4B-8E41-DDC6098276C3}" type="pres">
      <dgm:prSet presAssocID="{870C80C4-D194-40BB-AAE7-193310E851F2}" presName="parTx" presStyleLbl="revTx" presStyleIdx="0" presStyleCnt="4">
        <dgm:presLayoutVars>
          <dgm:chMax val="0"/>
          <dgm:chPref val="0"/>
        </dgm:presLayoutVars>
      </dgm:prSet>
      <dgm:spPr/>
    </dgm:pt>
    <dgm:pt modelId="{1CC84800-E4E0-45BF-B849-7D2912B3B195}" type="pres">
      <dgm:prSet presAssocID="{0AAC9942-A22D-45A6-B85E-9A174E2607D5}" presName="sibTrans" presStyleCnt="0"/>
      <dgm:spPr/>
    </dgm:pt>
    <dgm:pt modelId="{F0D9F65D-068E-4D8F-9707-CD51B7AE8DBE}" type="pres">
      <dgm:prSet presAssocID="{A64ED0D6-17AE-4629-8004-3E722F88B069}" presName="compNode" presStyleCnt="0"/>
      <dgm:spPr/>
    </dgm:pt>
    <dgm:pt modelId="{47D1FFE5-AC5C-4742-AF03-70E0A9DCB409}" type="pres">
      <dgm:prSet presAssocID="{A64ED0D6-17AE-4629-8004-3E722F88B069}" presName="bgRect" presStyleLbl="bgShp" presStyleIdx="1" presStyleCnt="4"/>
      <dgm:spPr/>
    </dgm:pt>
    <dgm:pt modelId="{4929E285-3657-4DC3-8ACF-EC9BE2579B5C}" type="pres">
      <dgm:prSet presAssocID="{A64ED0D6-17AE-4629-8004-3E722F88B06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3491035A-B5BA-4900-833D-4AF1448290F7}" type="pres">
      <dgm:prSet presAssocID="{A64ED0D6-17AE-4629-8004-3E722F88B069}" presName="spaceRect" presStyleCnt="0"/>
      <dgm:spPr/>
    </dgm:pt>
    <dgm:pt modelId="{CA728D18-9CF6-465D-9EED-F0D4DA1D4096}" type="pres">
      <dgm:prSet presAssocID="{A64ED0D6-17AE-4629-8004-3E722F88B069}" presName="parTx" presStyleLbl="revTx" presStyleIdx="1" presStyleCnt="4">
        <dgm:presLayoutVars>
          <dgm:chMax val="0"/>
          <dgm:chPref val="0"/>
        </dgm:presLayoutVars>
      </dgm:prSet>
      <dgm:spPr/>
    </dgm:pt>
    <dgm:pt modelId="{1B2504BE-6E52-486B-B8CA-C42103091828}" type="pres">
      <dgm:prSet presAssocID="{8EC32AB6-1E9B-4EFF-818A-DCB784CDB68B}" presName="sibTrans" presStyleCnt="0"/>
      <dgm:spPr/>
    </dgm:pt>
    <dgm:pt modelId="{59358377-87FB-4E0E-9F7F-A22267F57928}" type="pres">
      <dgm:prSet presAssocID="{9E55F5D1-1801-4770-BB58-A60ED6ECB636}" presName="compNode" presStyleCnt="0"/>
      <dgm:spPr/>
    </dgm:pt>
    <dgm:pt modelId="{950BB189-CF76-4F6F-B1CE-B8BB56CB6107}" type="pres">
      <dgm:prSet presAssocID="{9E55F5D1-1801-4770-BB58-A60ED6ECB636}" presName="bgRect" presStyleLbl="bgShp" presStyleIdx="2" presStyleCnt="4"/>
      <dgm:spPr/>
    </dgm:pt>
    <dgm:pt modelId="{809312F4-E6DB-459A-ACDF-191C30BB4F70}" type="pres">
      <dgm:prSet presAssocID="{9E55F5D1-1801-4770-BB58-A60ED6ECB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B6D2D089-DDF9-4D73-9BD3-6A6D80BFBEF8}" type="pres">
      <dgm:prSet presAssocID="{9E55F5D1-1801-4770-BB58-A60ED6ECB636}" presName="spaceRect" presStyleCnt="0"/>
      <dgm:spPr/>
    </dgm:pt>
    <dgm:pt modelId="{D789DE50-C19E-4DA9-95DB-B287BA01EDA0}" type="pres">
      <dgm:prSet presAssocID="{9E55F5D1-1801-4770-BB58-A60ED6ECB636}" presName="parTx" presStyleLbl="revTx" presStyleIdx="2" presStyleCnt="4">
        <dgm:presLayoutVars>
          <dgm:chMax val="0"/>
          <dgm:chPref val="0"/>
        </dgm:presLayoutVars>
      </dgm:prSet>
      <dgm:spPr/>
    </dgm:pt>
    <dgm:pt modelId="{E561C9DB-67D9-4398-A093-D293EF2FC790}" type="pres">
      <dgm:prSet presAssocID="{2B48D583-5858-49D1-8A5A-EF5520FC7331}" presName="sibTrans" presStyleCnt="0"/>
      <dgm:spPr/>
    </dgm:pt>
    <dgm:pt modelId="{188CF141-6412-4731-ADBC-D65032E80D7F}" type="pres">
      <dgm:prSet presAssocID="{C6E56A16-56A0-4564-8F79-B540CD835917}" presName="compNode" presStyleCnt="0"/>
      <dgm:spPr/>
    </dgm:pt>
    <dgm:pt modelId="{9B519E4E-D26B-4D5C-9470-8EFC207C7F5E}" type="pres">
      <dgm:prSet presAssocID="{C6E56A16-56A0-4564-8F79-B540CD835917}" presName="bgRect" presStyleLbl="bgShp" presStyleIdx="3" presStyleCnt="4"/>
      <dgm:spPr/>
    </dgm:pt>
    <dgm:pt modelId="{4A1FD760-0402-4B09-B972-6E91DC7ECFF0}" type="pres">
      <dgm:prSet presAssocID="{C6E56A16-56A0-4564-8F79-B540CD8359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D567F85A-DAB1-494F-AEA9-17E58FEB9F32}" type="pres">
      <dgm:prSet presAssocID="{C6E56A16-56A0-4564-8F79-B540CD835917}" presName="spaceRect" presStyleCnt="0"/>
      <dgm:spPr/>
    </dgm:pt>
    <dgm:pt modelId="{D51CB39C-34A8-4E55-85B1-A86E97EFF38B}" type="pres">
      <dgm:prSet presAssocID="{C6E56A16-56A0-4564-8F79-B540CD8359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74F055-0A57-47D0-B796-715FC4D51B76}" type="presOf" srcId="{870C80C4-D194-40BB-AAE7-193310E851F2}" destId="{1BC22404-8417-4D4B-8E41-DDC6098276C3}" srcOrd="0" destOrd="0" presId="urn:microsoft.com/office/officeart/2018/2/layout/IconVerticalSolidList"/>
    <dgm:cxn modelId="{E672687A-1AB4-4742-897C-4A14820A3748}" srcId="{28F94DB1-FD1B-497F-A179-18032BFC98BD}" destId="{870C80C4-D194-40BB-AAE7-193310E851F2}" srcOrd="0" destOrd="0" parTransId="{F70C75D4-32C2-420D-8540-B625C0B47B00}" sibTransId="{0AAC9942-A22D-45A6-B85E-9A174E2607D5}"/>
    <dgm:cxn modelId="{E52BBFB4-589B-486C-8088-ED2A0569B720}" type="presOf" srcId="{C6E56A16-56A0-4564-8F79-B540CD835917}" destId="{D51CB39C-34A8-4E55-85B1-A86E97EFF38B}" srcOrd="0" destOrd="0" presId="urn:microsoft.com/office/officeart/2018/2/layout/IconVerticalSolidList"/>
    <dgm:cxn modelId="{E63636BF-DC7C-4541-A0D9-5E3748D9B66C}" type="presOf" srcId="{A64ED0D6-17AE-4629-8004-3E722F88B069}" destId="{CA728D18-9CF6-465D-9EED-F0D4DA1D4096}" srcOrd="0" destOrd="0" presId="urn:microsoft.com/office/officeart/2018/2/layout/IconVerticalSolidList"/>
    <dgm:cxn modelId="{1AB7B0C9-87CF-4DB2-B28D-07FA233172AD}" srcId="{28F94DB1-FD1B-497F-A179-18032BFC98BD}" destId="{9E55F5D1-1801-4770-BB58-A60ED6ECB636}" srcOrd="2" destOrd="0" parTransId="{D9988903-F101-4063-86B8-E6F63D10D5D3}" sibTransId="{2B48D583-5858-49D1-8A5A-EF5520FC7331}"/>
    <dgm:cxn modelId="{B28312DF-32C4-4AEE-B464-A070B4C69EB3}" type="presOf" srcId="{28F94DB1-FD1B-497F-A179-18032BFC98BD}" destId="{3FB97826-2602-443B-9556-A37200C15F65}" srcOrd="0" destOrd="0" presId="urn:microsoft.com/office/officeart/2018/2/layout/IconVerticalSolidList"/>
    <dgm:cxn modelId="{A952D9E0-52C5-4530-9C63-FE74AFB53CE3}" srcId="{28F94DB1-FD1B-497F-A179-18032BFC98BD}" destId="{A64ED0D6-17AE-4629-8004-3E722F88B069}" srcOrd="1" destOrd="0" parTransId="{D2C6587C-59C7-4653-B907-47DDA855C64E}" sibTransId="{8EC32AB6-1E9B-4EFF-818A-DCB784CDB68B}"/>
    <dgm:cxn modelId="{DBC6DDE6-B222-4A5B-A8FD-7F06607A6332}" type="presOf" srcId="{9E55F5D1-1801-4770-BB58-A60ED6ECB636}" destId="{D789DE50-C19E-4DA9-95DB-B287BA01EDA0}" srcOrd="0" destOrd="0" presId="urn:microsoft.com/office/officeart/2018/2/layout/IconVerticalSolidList"/>
    <dgm:cxn modelId="{0E1D33F3-60CE-49F5-9CE7-C33676DCD588}" srcId="{28F94DB1-FD1B-497F-A179-18032BFC98BD}" destId="{C6E56A16-56A0-4564-8F79-B540CD835917}" srcOrd="3" destOrd="0" parTransId="{7CA5080C-2B31-4822-812A-CD3ADD9C1792}" sibTransId="{4068264A-826E-4563-BE11-13D405821091}"/>
    <dgm:cxn modelId="{B888B7D1-D463-4F19-8DC8-DF03227964BB}" type="presParOf" srcId="{3FB97826-2602-443B-9556-A37200C15F65}" destId="{25ECF4FA-3131-4BB0-B876-4434D127D7FA}" srcOrd="0" destOrd="0" presId="urn:microsoft.com/office/officeart/2018/2/layout/IconVerticalSolidList"/>
    <dgm:cxn modelId="{C6F917B4-94A9-48E7-AE40-754BC21F453B}" type="presParOf" srcId="{25ECF4FA-3131-4BB0-B876-4434D127D7FA}" destId="{E93925BC-231E-4AC7-886F-C33C1357D89D}" srcOrd="0" destOrd="0" presId="urn:microsoft.com/office/officeart/2018/2/layout/IconVerticalSolidList"/>
    <dgm:cxn modelId="{42D2B7A9-6628-4BA3-8B5C-BB05DC06751A}" type="presParOf" srcId="{25ECF4FA-3131-4BB0-B876-4434D127D7FA}" destId="{E75FCD3C-0EFA-4F0A-9A8E-71C073252647}" srcOrd="1" destOrd="0" presId="urn:microsoft.com/office/officeart/2018/2/layout/IconVerticalSolidList"/>
    <dgm:cxn modelId="{4081108E-7A82-4F57-9E44-210CD3F2CA7F}" type="presParOf" srcId="{25ECF4FA-3131-4BB0-B876-4434D127D7FA}" destId="{354EDF7F-6059-4D3F-A31C-1B646C00048C}" srcOrd="2" destOrd="0" presId="urn:microsoft.com/office/officeart/2018/2/layout/IconVerticalSolidList"/>
    <dgm:cxn modelId="{58FAF8AC-B077-4AF0-8B3E-66B13C3D1BA7}" type="presParOf" srcId="{25ECF4FA-3131-4BB0-B876-4434D127D7FA}" destId="{1BC22404-8417-4D4B-8E41-DDC6098276C3}" srcOrd="3" destOrd="0" presId="urn:microsoft.com/office/officeart/2018/2/layout/IconVerticalSolidList"/>
    <dgm:cxn modelId="{2809FD76-B276-451A-A3C6-8DC2BF59E366}" type="presParOf" srcId="{3FB97826-2602-443B-9556-A37200C15F65}" destId="{1CC84800-E4E0-45BF-B849-7D2912B3B195}" srcOrd="1" destOrd="0" presId="urn:microsoft.com/office/officeart/2018/2/layout/IconVerticalSolidList"/>
    <dgm:cxn modelId="{9B8E8598-B7AA-4178-8AD0-D34AED526799}" type="presParOf" srcId="{3FB97826-2602-443B-9556-A37200C15F65}" destId="{F0D9F65D-068E-4D8F-9707-CD51B7AE8DBE}" srcOrd="2" destOrd="0" presId="urn:microsoft.com/office/officeart/2018/2/layout/IconVerticalSolidList"/>
    <dgm:cxn modelId="{0633945E-D474-4C5D-B2B9-B012F3066451}" type="presParOf" srcId="{F0D9F65D-068E-4D8F-9707-CD51B7AE8DBE}" destId="{47D1FFE5-AC5C-4742-AF03-70E0A9DCB409}" srcOrd="0" destOrd="0" presId="urn:microsoft.com/office/officeart/2018/2/layout/IconVerticalSolidList"/>
    <dgm:cxn modelId="{BA5533B8-BF51-4522-81D9-FB745F7F6352}" type="presParOf" srcId="{F0D9F65D-068E-4D8F-9707-CD51B7AE8DBE}" destId="{4929E285-3657-4DC3-8ACF-EC9BE2579B5C}" srcOrd="1" destOrd="0" presId="urn:microsoft.com/office/officeart/2018/2/layout/IconVerticalSolidList"/>
    <dgm:cxn modelId="{E032A4A0-7024-4407-8E34-DD5EC9706E2F}" type="presParOf" srcId="{F0D9F65D-068E-4D8F-9707-CD51B7AE8DBE}" destId="{3491035A-B5BA-4900-833D-4AF1448290F7}" srcOrd="2" destOrd="0" presId="urn:microsoft.com/office/officeart/2018/2/layout/IconVerticalSolidList"/>
    <dgm:cxn modelId="{A8FE40FA-E33C-4FAD-BE65-314761D226CC}" type="presParOf" srcId="{F0D9F65D-068E-4D8F-9707-CD51B7AE8DBE}" destId="{CA728D18-9CF6-465D-9EED-F0D4DA1D4096}" srcOrd="3" destOrd="0" presId="urn:microsoft.com/office/officeart/2018/2/layout/IconVerticalSolidList"/>
    <dgm:cxn modelId="{F98B5F5A-7601-4A88-8D9D-4A30FDD2EA4E}" type="presParOf" srcId="{3FB97826-2602-443B-9556-A37200C15F65}" destId="{1B2504BE-6E52-486B-B8CA-C42103091828}" srcOrd="3" destOrd="0" presId="urn:microsoft.com/office/officeart/2018/2/layout/IconVerticalSolidList"/>
    <dgm:cxn modelId="{4840FF2B-74F5-4B65-B622-C2D3DD874D0A}" type="presParOf" srcId="{3FB97826-2602-443B-9556-A37200C15F65}" destId="{59358377-87FB-4E0E-9F7F-A22267F57928}" srcOrd="4" destOrd="0" presId="urn:microsoft.com/office/officeart/2018/2/layout/IconVerticalSolidList"/>
    <dgm:cxn modelId="{77008803-150F-43EC-9A0F-7443B58C4A58}" type="presParOf" srcId="{59358377-87FB-4E0E-9F7F-A22267F57928}" destId="{950BB189-CF76-4F6F-B1CE-B8BB56CB6107}" srcOrd="0" destOrd="0" presId="urn:microsoft.com/office/officeart/2018/2/layout/IconVerticalSolidList"/>
    <dgm:cxn modelId="{8B2CCCB3-C65A-4DEC-A8F6-A6ECC867EE1C}" type="presParOf" srcId="{59358377-87FB-4E0E-9F7F-A22267F57928}" destId="{809312F4-E6DB-459A-ACDF-191C30BB4F70}" srcOrd="1" destOrd="0" presId="urn:microsoft.com/office/officeart/2018/2/layout/IconVerticalSolidList"/>
    <dgm:cxn modelId="{611E21F4-7D22-41C0-A3A5-E3B95B97C044}" type="presParOf" srcId="{59358377-87FB-4E0E-9F7F-A22267F57928}" destId="{B6D2D089-DDF9-4D73-9BD3-6A6D80BFBEF8}" srcOrd="2" destOrd="0" presId="urn:microsoft.com/office/officeart/2018/2/layout/IconVerticalSolidList"/>
    <dgm:cxn modelId="{3A0E9197-1633-4F0F-AB56-36566180B191}" type="presParOf" srcId="{59358377-87FB-4E0E-9F7F-A22267F57928}" destId="{D789DE50-C19E-4DA9-95DB-B287BA01EDA0}" srcOrd="3" destOrd="0" presId="urn:microsoft.com/office/officeart/2018/2/layout/IconVerticalSolidList"/>
    <dgm:cxn modelId="{4D94D2E9-98A5-4EDD-A682-73303F22DF41}" type="presParOf" srcId="{3FB97826-2602-443B-9556-A37200C15F65}" destId="{E561C9DB-67D9-4398-A093-D293EF2FC790}" srcOrd="5" destOrd="0" presId="urn:microsoft.com/office/officeart/2018/2/layout/IconVerticalSolidList"/>
    <dgm:cxn modelId="{D2B87395-B5FD-46ED-8218-CF8BDF755450}" type="presParOf" srcId="{3FB97826-2602-443B-9556-A37200C15F65}" destId="{188CF141-6412-4731-ADBC-D65032E80D7F}" srcOrd="6" destOrd="0" presId="urn:microsoft.com/office/officeart/2018/2/layout/IconVerticalSolidList"/>
    <dgm:cxn modelId="{AC58269E-5E72-436B-B97D-31257AC02CE1}" type="presParOf" srcId="{188CF141-6412-4731-ADBC-D65032E80D7F}" destId="{9B519E4E-D26B-4D5C-9470-8EFC207C7F5E}" srcOrd="0" destOrd="0" presId="urn:microsoft.com/office/officeart/2018/2/layout/IconVerticalSolidList"/>
    <dgm:cxn modelId="{6624A6C3-3A56-466A-9E0A-CD2DF1EDFC32}" type="presParOf" srcId="{188CF141-6412-4731-ADBC-D65032E80D7F}" destId="{4A1FD760-0402-4B09-B972-6E91DC7ECFF0}" srcOrd="1" destOrd="0" presId="urn:microsoft.com/office/officeart/2018/2/layout/IconVerticalSolidList"/>
    <dgm:cxn modelId="{8FE60A0B-7DD5-4FE6-A395-F71C54DDDD0F}" type="presParOf" srcId="{188CF141-6412-4731-ADBC-D65032E80D7F}" destId="{D567F85A-DAB1-494F-AEA9-17E58FEB9F32}" srcOrd="2" destOrd="0" presId="urn:microsoft.com/office/officeart/2018/2/layout/IconVerticalSolidList"/>
    <dgm:cxn modelId="{5F5C984D-0DE4-4F80-BCB8-E537BB6D098F}" type="presParOf" srcId="{188CF141-6412-4731-ADBC-D65032E80D7F}" destId="{D51CB39C-34A8-4E55-85B1-A86E97EFF3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E3B142-2067-4D86-97D9-5C4A258F84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47CCE7-07B1-40EF-A9AC-643E3A945D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Digital Presence: Sum of digital channels and stakeholder activities.</a:t>
          </a:r>
        </a:p>
      </dgm:t>
    </dgm:pt>
    <dgm:pt modelId="{7AFB9367-3A88-4848-A05A-1E24A511BC12}" type="parTrans" cxnId="{1977075F-5BA8-4F10-B06B-F7F96483F318}">
      <dgm:prSet/>
      <dgm:spPr/>
      <dgm:t>
        <a:bodyPr/>
        <a:lstStyle/>
        <a:p>
          <a:endParaRPr lang="en-GB" noProof="0" dirty="0"/>
        </a:p>
      </dgm:t>
    </dgm:pt>
    <dgm:pt modelId="{57A727E4-4238-41C7-B1BA-753D305973F3}" type="sibTrans" cxnId="{1977075F-5BA8-4F10-B06B-F7F96483F318}">
      <dgm:prSet/>
      <dgm:spPr/>
      <dgm:t>
        <a:bodyPr/>
        <a:lstStyle/>
        <a:p>
          <a:endParaRPr lang="en-GB" noProof="0" dirty="0"/>
        </a:p>
      </dgm:t>
    </dgm:pt>
    <dgm:pt modelId="{D2973F93-DD69-4F52-BFF6-B647DCFF5C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Strategic Alignment: Organisation’s actions and value proposition.</a:t>
          </a:r>
        </a:p>
      </dgm:t>
    </dgm:pt>
    <dgm:pt modelId="{DE41BE7E-35E1-4261-968C-6AC4C9A346CC}" type="parTrans" cxnId="{01E843FD-3961-4F40-BD6D-016EFE723846}">
      <dgm:prSet/>
      <dgm:spPr/>
      <dgm:t>
        <a:bodyPr/>
        <a:lstStyle/>
        <a:p>
          <a:endParaRPr lang="en-GB" noProof="0" dirty="0"/>
        </a:p>
      </dgm:t>
    </dgm:pt>
    <dgm:pt modelId="{E1464BFC-1C53-4CDA-88A4-1A940B69BEFD}" type="sibTrans" cxnId="{01E843FD-3961-4F40-BD6D-016EFE723846}">
      <dgm:prSet/>
      <dgm:spPr/>
      <dgm:t>
        <a:bodyPr/>
        <a:lstStyle/>
        <a:p>
          <a:endParaRPr lang="en-GB" noProof="0" dirty="0"/>
        </a:p>
      </dgm:t>
    </dgm:pt>
    <dgm:pt modelId="{241A6CA3-F340-4BE9-9429-B46A558686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Interaction and Engagement: Maximised through paid and earned media.</a:t>
          </a:r>
        </a:p>
      </dgm:t>
    </dgm:pt>
    <dgm:pt modelId="{375E807F-5E37-450A-8F17-8519D5AE7D8E}" type="parTrans" cxnId="{4C7FC6D9-81F8-4BDD-B520-6A6952AB50F1}">
      <dgm:prSet/>
      <dgm:spPr/>
      <dgm:t>
        <a:bodyPr/>
        <a:lstStyle/>
        <a:p>
          <a:endParaRPr lang="en-GB" noProof="0" dirty="0"/>
        </a:p>
      </dgm:t>
    </dgm:pt>
    <dgm:pt modelId="{0850C72B-2865-48F6-9C75-0CB96C55186E}" type="sibTrans" cxnId="{4C7FC6D9-81F8-4BDD-B520-6A6952AB50F1}">
      <dgm:prSet/>
      <dgm:spPr/>
      <dgm:t>
        <a:bodyPr/>
        <a:lstStyle/>
        <a:p>
          <a:endParaRPr lang="en-GB" noProof="0" dirty="0"/>
        </a:p>
      </dgm:t>
    </dgm:pt>
    <dgm:pt modelId="{6D39A73C-2755-40CE-96B7-D1E251377B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Website Optimization: Key to enhanced traffic and engagement.</a:t>
          </a:r>
        </a:p>
      </dgm:t>
    </dgm:pt>
    <dgm:pt modelId="{26A25D81-8AE5-4AA1-A05D-4CF71FE505D0}" type="parTrans" cxnId="{57EAEAC2-251F-4913-81CA-381578EB57B0}">
      <dgm:prSet/>
      <dgm:spPr/>
      <dgm:t>
        <a:bodyPr/>
        <a:lstStyle/>
        <a:p>
          <a:endParaRPr lang="en-GB" noProof="0" dirty="0"/>
        </a:p>
      </dgm:t>
    </dgm:pt>
    <dgm:pt modelId="{E4139D7E-399F-4206-993B-AAD5A4B2833D}" type="sibTrans" cxnId="{57EAEAC2-251F-4913-81CA-381578EB57B0}">
      <dgm:prSet/>
      <dgm:spPr/>
      <dgm:t>
        <a:bodyPr/>
        <a:lstStyle/>
        <a:p>
          <a:endParaRPr lang="en-GB" noProof="0" dirty="0"/>
        </a:p>
      </dgm:t>
    </dgm:pt>
    <dgm:pt modelId="{1D72488D-0BF2-45B8-BB14-57F279181EAE}" type="pres">
      <dgm:prSet presAssocID="{ADE3B142-2067-4D86-97D9-5C4A258F842E}" presName="root" presStyleCnt="0">
        <dgm:presLayoutVars>
          <dgm:dir/>
          <dgm:resizeHandles val="exact"/>
        </dgm:presLayoutVars>
      </dgm:prSet>
      <dgm:spPr/>
    </dgm:pt>
    <dgm:pt modelId="{D1A88A19-13AC-453F-99A2-AF5ED4CE3FC7}" type="pres">
      <dgm:prSet presAssocID="{C747CCE7-07B1-40EF-A9AC-643E3A945D9D}" presName="compNode" presStyleCnt="0"/>
      <dgm:spPr/>
    </dgm:pt>
    <dgm:pt modelId="{C8684EAC-3EF5-43D3-B3D3-D7E809C23F32}" type="pres">
      <dgm:prSet presAssocID="{C747CCE7-07B1-40EF-A9AC-643E3A945D9D}" presName="bgRect" presStyleLbl="bgShp" presStyleIdx="0" presStyleCnt="4"/>
      <dgm:spPr/>
    </dgm:pt>
    <dgm:pt modelId="{3A78FC71-B1FA-4918-B48B-23C2969B3809}" type="pres">
      <dgm:prSet presAssocID="{C747CCE7-07B1-40EF-A9AC-643E3A945D9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D93BB5C-85D8-49E7-99FD-D3A03747FF05}" type="pres">
      <dgm:prSet presAssocID="{C747CCE7-07B1-40EF-A9AC-643E3A945D9D}" presName="spaceRect" presStyleCnt="0"/>
      <dgm:spPr/>
    </dgm:pt>
    <dgm:pt modelId="{91FD6D69-372D-46D3-BD11-10E9107EF8E2}" type="pres">
      <dgm:prSet presAssocID="{C747CCE7-07B1-40EF-A9AC-643E3A945D9D}" presName="parTx" presStyleLbl="revTx" presStyleIdx="0" presStyleCnt="4">
        <dgm:presLayoutVars>
          <dgm:chMax val="0"/>
          <dgm:chPref val="0"/>
        </dgm:presLayoutVars>
      </dgm:prSet>
      <dgm:spPr/>
    </dgm:pt>
    <dgm:pt modelId="{D6DD7212-E669-444A-99E8-0F8C98C5A0D1}" type="pres">
      <dgm:prSet presAssocID="{57A727E4-4238-41C7-B1BA-753D305973F3}" presName="sibTrans" presStyleCnt="0"/>
      <dgm:spPr/>
    </dgm:pt>
    <dgm:pt modelId="{52C4C1D0-37BC-4B0F-ACFC-DFB5843FBF10}" type="pres">
      <dgm:prSet presAssocID="{D2973F93-DD69-4F52-BFF6-B647DCFF5CA9}" presName="compNode" presStyleCnt="0"/>
      <dgm:spPr/>
    </dgm:pt>
    <dgm:pt modelId="{B48E4D21-19CC-40D3-8835-ABEFAAA07C08}" type="pres">
      <dgm:prSet presAssocID="{D2973F93-DD69-4F52-BFF6-B647DCFF5CA9}" presName="bgRect" presStyleLbl="bgShp" presStyleIdx="1" presStyleCnt="4"/>
      <dgm:spPr/>
    </dgm:pt>
    <dgm:pt modelId="{43C9319F-0C4A-4039-B162-E4FB9AB96BD3}" type="pres">
      <dgm:prSet presAssocID="{D2973F93-DD69-4F52-BFF6-B647DCFF5C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6C46F6D3-75E5-42BB-95AA-C6AD5A3F150B}" type="pres">
      <dgm:prSet presAssocID="{D2973F93-DD69-4F52-BFF6-B647DCFF5CA9}" presName="spaceRect" presStyleCnt="0"/>
      <dgm:spPr/>
    </dgm:pt>
    <dgm:pt modelId="{0F546F0B-38F8-4BC5-81C0-AEC620D911A9}" type="pres">
      <dgm:prSet presAssocID="{D2973F93-DD69-4F52-BFF6-B647DCFF5CA9}" presName="parTx" presStyleLbl="revTx" presStyleIdx="1" presStyleCnt="4">
        <dgm:presLayoutVars>
          <dgm:chMax val="0"/>
          <dgm:chPref val="0"/>
        </dgm:presLayoutVars>
      </dgm:prSet>
      <dgm:spPr/>
    </dgm:pt>
    <dgm:pt modelId="{2CFDBEA1-8454-4339-963C-31259FB67ABF}" type="pres">
      <dgm:prSet presAssocID="{E1464BFC-1C53-4CDA-88A4-1A940B69BEFD}" presName="sibTrans" presStyleCnt="0"/>
      <dgm:spPr/>
    </dgm:pt>
    <dgm:pt modelId="{F7C6E2F9-5496-448F-B10C-69AD75326515}" type="pres">
      <dgm:prSet presAssocID="{241A6CA3-F340-4BE9-9429-B46A55868636}" presName="compNode" presStyleCnt="0"/>
      <dgm:spPr/>
    </dgm:pt>
    <dgm:pt modelId="{03FE87A0-FE78-4349-8490-2BB251EC39A4}" type="pres">
      <dgm:prSet presAssocID="{241A6CA3-F340-4BE9-9429-B46A55868636}" presName="bgRect" presStyleLbl="bgShp" presStyleIdx="2" presStyleCnt="4"/>
      <dgm:spPr/>
    </dgm:pt>
    <dgm:pt modelId="{06F44FC5-8C96-482B-A61A-A7433BE54374}" type="pres">
      <dgm:prSet presAssocID="{241A6CA3-F340-4BE9-9429-B46A558686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9C2D4F2-5A68-407D-9F4A-2B09850292A0}" type="pres">
      <dgm:prSet presAssocID="{241A6CA3-F340-4BE9-9429-B46A55868636}" presName="spaceRect" presStyleCnt="0"/>
      <dgm:spPr/>
    </dgm:pt>
    <dgm:pt modelId="{F5F9AD29-B7DB-485C-9FE6-71C6561EBAAE}" type="pres">
      <dgm:prSet presAssocID="{241A6CA3-F340-4BE9-9429-B46A55868636}" presName="parTx" presStyleLbl="revTx" presStyleIdx="2" presStyleCnt="4">
        <dgm:presLayoutVars>
          <dgm:chMax val="0"/>
          <dgm:chPref val="0"/>
        </dgm:presLayoutVars>
      </dgm:prSet>
      <dgm:spPr/>
    </dgm:pt>
    <dgm:pt modelId="{72B06BC3-615F-4A53-90BD-1E06A9D9A856}" type="pres">
      <dgm:prSet presAssocID="{0850C72B-2865-48F6-9C75-0CB96C55186E}" presName="sibTrans" presStyleCnt="0"/>
      <dgm:spPr/>
    </dgm:pt>
    <dgm:pt modelId="{C958B4F9-18E9-4068-AB64-74031E8CE748}" type="pres">
      <dgm:prSet presAssocID="{6D39A73C-2755-40CE-96B7-D1E251377B11}" presName="compNode" presStyleCnt="0"/>
      <dgm:spPr/>
    </dgm:pt>
    <dgm:pt modelId="{5CED10B5-4DFA-494E-88BD-93B39B3ED218}" type="pres">
      <dgm:prSet presAssocID="{6D39A73C-2755-40CE-96B7-D1E251377B11}" presName="bgRect" presStyleLbl="bgShp" presStyleIdx="3" presStyleCnt="4"/>
      <dgm:spPr/>
    </dgm:pt>
    <dgm:pt modelId="{2F1481DA-7535-4593-B824-9488DE6ADCDE}" type="pres">
      <dgm:prSet presAssocID="{6D39A73C-2755-40CE-96B7-D1E251377B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8A7B9AB-480D-4884-81F7-F442EC48A657}" type="pres">
      <dgm:prSet presAssocID="{6D39A73C-2755-40CE-96B7-D1E251377B11}" presName="spaceRect" presStyleCnt="0"/>
      <dgm:spPr/>
    </dgm:pt>
    <dgm:pt modelId="{201BEC8F-EBDD-4036-87BB-AC25BB6490EF}" type="pres">
      <dgm:prSet presAssocID="{6D39A73C-2755-40CE-96B7-D1E251377B1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D82457-F8AF-459B-940A-FD2A3E10544F}" type="presOf" srcId="{C747CCE7-07B1-40EF-A9AC-643E3A945D9D}" destId="{91FD6D69-372D-46D3-BD11-10E9107EF8E2}" srcOrd="0" destOrd="0" presId="urn:microsoft.com/office/officeart/2018/2/layout/IconVerticalSolidList"/>
    <dgm:cxn modelId="{1977075F-5BA8-4F10-B06B-F7F96483F318}" srcId="{ADE3B142-2067-4D86-97D9-5C4A258F842E}" destId="{C747CCE7-07B1-40EF-A9AC-643E3A945D9D}" srcOrd="0" destOrd="0" parTransId="{7AFB9367-3A88-4848-A05A-1E24A511BC12}" sibTransId="{57A727E4-4238-41C7-B1BA-753D305973F3}"/>
    <dgm:cxn modelId="{6D537D86-BC35-4781-BD5C-FFD7188E6E8D}" type="presOf" srcId="{241A6CA3-F340-4BE9-9429-B46A55868636}" destId="{F5F9AD29-B7DB-485C-9FE6-71C6561EBAAE}" srcOrd="0" destOrd="0" presId="urn:microsoft.com/office/officeart/2018/2/layout/IconVerticalSolidList"/>
    <dgm:cxn modelId="{A0C3459B-F45F-4BF3-A483-0FD3C64F3436}" type="presOf" srcId="{6D39A73C-2755-40CE-96B7-D1E251377B11}" destId="{201BEC8F-EBDD-4036-87BB-AC25BB6490EF}" srcOrd="0" destOrd="0" presId="urn:microsoft.com/office/officeart/2018/2/layout/IconVerticalSolidList"/>
    <dgm:cxn modelId="{0F9F769C-628C-4191-BD5B-6EC94B56CD68}" type="presOf" srcId="{D2973F93-DD69-4F52-BFF6-B647DCFF5CA9}" destId="{0F546F0B-38F8-4BC5-81C0-AEC620D911A9}" srcOrd="0" destOrd="0" presId="urn:microsoft.com/office/officeart/2018/2/layout/IconVerticalSolidList"/>
    <dgm:cxn modelId="{57EAEAC2-251F-4913-81CA-381578EB57B0}" srcId="{ADE3B142-2067-4D86-97D9-5C4A258F842E}" destId="{6D39A73C-2755-40CE-96B7-D1E251377B11}" srcOrd="3" destOrd="0" parTransId="{26A25D81-8AE5-4AA1-A05D-4CF71FE505D0}" sibTransId="{E4139D7E-399F-4206-993B-AAD5A4B2833D}"/>
    <dgm:cxn modelId="{4C7FC6D9-81F8-4BDD-B520-6A6952AB50F1}" srcId="{ADE3B142-2067-4D86-97D9-5C4A258F842E}" destId="{241A6CA3-F340-4BE9-9429-B46A55868636}" srcOrd="2" destOrd="0" parTransId="{375E807F-5E37-450A-8F17-8519D5AE7D8E}" sibTransId="{0850C72B-2865-48F6-9C75-0CB96C55186E}"/>
    <dgm:cxn modelId="{899727F3-AC16-4CED-9D56-A3371D2BE837}" type="presOf" srcId="{ADE3B142-2067-4D86-97D9-5C4A258F842E}" destId="{1D72488D-0BF2-45B8-BB14-57F279181EAE}" srcOrd="0" destOrd="0" presId="urn:microsoft.com/office/officeart/2018/2/layout/IconVerticalSolidList"/>
    <dgm:cxn modelId="{01E843FD-3961-4F40-BD6D-016EFE723846}" srcId="{ADE3B142-2067-4D86-97D9-5C4A258F842E}" destId="{D2973F93-DD69-4F52-BFF6-B647DCFF5CA9}" srcOrd="1" destOrd="0" parTransId="{DE41BE7E-35E1-4261-968C-6AC4C9A346CC}" sibTransId="{E1464BFC-1C53-4CDA-88A4-1A940B69BEFD}"/>
    <dgm:cxn modelId="{A18BE705-4D80-4ACA-A8AC-F613F397515C}" type="presParOf" srcId="{1D72488D-0BF2-45B8-BB14-57F279181EAE}" destId="{D1A88A19-13AC-453F-99A2-AF5ED4CE3FC7}" srcOrd="0" destOrd="0" presId="urn:microsoft.com/office/officeart/2018/2/layout/IconVerticalSolidList"/>
    <dgm:cxn modelId="{43F132D2-5BD9-4C6A-84AA-163C45B56829}" type="presParOf" srcId="{D1A88A19-13AC-453F-99A2-AF5ED4CE3FC7}" destId="{C8684EAC-3EF5-43D3-B3D3-D7E809C23F32}" srcOrd="0" destOrd="0" presId="urn:microsoft.com/office/officeart/2018/2/layout/IconVerticalSolidList"/>
    <dgm:cxn modelId="{A5FB0CD1-FF7C-4F12-851D-2F167A26D74E}" type="presParOf" srcId="{D1A88A19-13AC-453F-99A2-AF5ED4CE3FC7}" destId="{3A78FC71-B1FA-4918-B48B-23C2969B3809}" srcOrd="1" destOrd="0" presId="urn:microsoft.com/office/officeart/2018/2/layout/IconVerticalSolidList"/>
    <dgm:cxn modelId="{D1A0C245-C57F-4500-B842-700BAE4FBA37}" type="presParOf" srcId="{D1A88A19-13AC-453F-99A2-AF5ED4CE3FC7}" destId="{AD93BB5C-85D8-49E7-99FD-D3A03747FF05}" srcOrd="2" destOrd="0" presId="urn:microsoft.com/office/officeart/2018/2/layout/IconVerticalSolidList"/>
    <dgm:cxn modelId="{1ACE5C9C-A887-40C3-891B-9961AC1049C6}" type="presParOf" srcId="{D1A88A19-13AC-453F-99A2-AF5ED4CE3FC7}" destId="{91FD6D69-372D-46D3-BD11-10E9107EF8E2}" srcOrd="3" destOrd="0" presId="urn:microsoft.com/office/officeart/2018/2/layout/IconVerticalSolidList"/>
    <dgm:cxn modelId="{FFEBD585-CE46-4580-B18C-38512F7EA573}" type="presParOf" srcId="{1D72488D-0BF2-45B8-BB14-57F279181EAE}" destId="{D6DD7212-E669-444A-99E8-0F8C98C5A0D1}" srcOrd="1" destOrd="0" presId="urn:microsoft.com/office/officeart/2018/2/layout/IconVerticalSolidList"/>
    <dgm:cxn modelId="{7B648227-5AE8-4D0E-A5A0-C626FE6A8D93}" type="presParOf" srcId="{1D72488D-0BF2-45B8-BB14-57F279181EAE}" destId="{52C4C1D0-37BC-4B0F-ACFC-DFB5843FBF10}" srcOrd="2" destOrd="0" presId="urn:microsoft.com/office/officeart/2018/2/layout/IconVerticalSolidList"/>
    <dgm:cxn modelId="{ABA737C3-A2D8-44B7-859D-D1AFA5B71265}" type="presParOf" srcId="{52C4C1D0-37BC-4B0F-ACFC-DFB5843FBF10}" destId="{B48E4D21-19CC-40D3-8835-ABEFAAA07C08}" srcOrd="0" destOrd="0" presId="urn:microsoft.com/office/officeart/2018/2/layout/IconVerticalSolidList"/>
    <dgm:cxn modelId="{F14E2091-5D8F-49A5-9A34-702A7C2CD728}" type="presParOf" srcId="{52C4C1D0-37BC-4B0F-ACFC-DFB5843FBF10}" destId="{43C9319F-0C4A-4039-B162-E4FB9AB96BD3}" srcOrd="1" destOrd="0" presId="urn:microsoft.com/office/officeart/2018/2/layout/IconVerticalSolidList"/>
    <dgm:cxn modelId="{505F937C-AE2A-4B59-837A-59354D048B39}" type="presParOf" srcId="{52C4C1D0-37BC-4B0F-ACFC-DFB5843FBF10}" destId="{6C46F6D3-75E5-42BB-95AA-C6AD5A3F150B}" srcOrd="2" destOrd="0" presId="urn:microsoft.com/office/officeart/2018/2/layout/IconVerticalSolidList"/>
    <dgm:cxn modelId="{21EE5292-3BF2-4509-BDAA-6786933B2A65}" type="presParOf" srcId="{52C4C1D0-37BC-4B0F-ACFC-DFB5843FBF10}" destId="{0F546F0B-38F8-4BC5-81C0-AEC620D911A9}" srcOrd="3" destOrd="0" presId="urn:microsoft.com/office/officeart/2018/2/layout/IconVerticalSolidList"/>
    <dgm:cxn modelId="{1CEFA8D0-2E09-4303-BAB0-165B4903A90F}" type="presParOf" srcId="{1D72488D-0BF2-45B8-BB14-57F279181EAE}" destId="{2CFDBEA1-8454-4339-963C-31259FB67ABF}" srcOrd="3" destOrd="0" presId="urn:microsoft.com/office/officeart/2018/2/layout/IconVerticalSolidList"/>
    <dgm:cxn modelId="{CF22CA12-B125-4179-9DE6-B454A0F79D11}" type="presParOf" srcId="{1D72488D-0BF2-45B8-BB14-57F279181EAE}" destId="{F7C6E2F9-5496-448F-B10C-69AD75326515}" srcOrd="4" destOrd="0" presId="urn:microsoft.com/office/officeart/2018/2/layout/IconVerticalSolidList"/>
    <dgm:cxn modelId="{68457449-97EB-463F-A382-C7F0D8482179}" type="presParOf" srcId="{F7C6E2F9-5496-448F-B10C-69AD75326515}" destId="{03FE87A0-FE78-4349-8490-2BB251EC39A4}" srcOrd="0" destOrd="0" presId="urn:microsoft.com/office/officeart/2018/2/layout/IconVerticalSolidList"/>
    <dgm:cxn modelId="{CAB4D615-578E-4F40-80E5-F087FD102E38}" type="presParOf" srcId="{F7C6E2F9-5496-448F-B10C-69AD75326515}" destId="{06F44FC5-8C96-482B-A61A-A7433BE54374}" srcOrd="1" destOrd="0" presId="urn:microsoft.com/office/officeart/2018/2/layout/IconVerticalSolidList"/>
    <dgm:cxn modelId="{9ECAAFDF-DDAE-461D-8C2D-727A03ED4B36}" type="presParOf" srcId="{F7C6E2F9-5496-448F-B10C-69AD75326515}" destId="{59C2D4F2-5A68-407D-9F4A-2B09850292A0}" srcOrd="2" destOrd="0" presId="urn:microsoft.com/office/officeart/2018/2/layout/IconVerticalSolidList"/>
    <dgm:cxn modelId="{191A2CD8-68DA-44BE-95CC-581A0D568932}" type="presParOf" srcId="{F7C6E2F9-5496-448F-B10C-69AD75326515}" destId="{F5F9AD29-B7DB-485C-9FE6-71C6561EBAAE}" srcOrd="3" destOrd="0" presId="urn:microsoft.com/office/officeart/2018/2/layout/IconVerticalSolidList"/>
    <dgm:cxn modelId="{FBE5DC5A-2501-4874-8D1D-F3FCCE11B4BD}" type="presParOf" srcId="{1D72488D-0BF2-45B8-BB14-57F279181EAE}" destId="{72B06BC3-615F-4A53-90BD-1E06A9D9A856}" srcOrd="5" destOrd="0" presId="urn:microsoft.com/office/officeart/2018/2/layout/IconVerticalSolidList"/>
    <dgm:cxn modelId="{A3C598E5-641E-472B-8BE8-6736E60E526C}" type="presParOf" srcId="{1D72488D-0BF2-45B8-BB14-57F279181EAE}" destId="{C958B4F9-18E9-4068-AB64-74031E8CE748}" srcOrd="6" destOrd="0" presId="urn:microsoft.com/office/officeart/2018/2/layout/IconVerticalSolidList"/>
    <dgm:cxn modelId="{904E7FC3-E1F0-4855-B275-9050CB80E623}" type="presParOf" srcId="{C958B4F9-18E9-4068-AB64-74031E8CE748}" destId="{5CED10B5-4DFA-494E-88BD-93B39B3ED218}" srcOrd="0" destOrd="0" presId="urn:microsoft.com/office/officeart/2018/2/layout/IconVerticalSolidList"/>
    <dgm:cxn modelId="{D4A5571C-6779-4E91-9AFE-562CA83E9086}" type="presParOf" srcId="{C958B4F9-18E9-4068-AB64-74031E8CE748}" destId="{2F1481DA-7535-4593-B824-9488DE6ADCDE}" srcOrd="1" destOrd="0" presId="urn:microsoft.com/office/officeart/2018/2/layout/IconVerticalSolidList"/>
    <dgm:cxn modelId="{ACD442B4-7E51-42E9-9F7B-A12BF37BAEEA}" type="presParOf" srcId="{C958B4F9-18E9-4068-AB64-74031E8CE748}" destId="{78A7B9AB-480D-4884-81F7-F442EC48A657}" srcOrd="2" destOrd="0" presId="urn:microsoft.com/office/officeart/2018/2/layout/IconVerticalSolidList"/>
    <dgm:cxn modelId="{418BF2C7-72FA-4ED6-9860-98A5EE2DA5EB}" type="presParOf" srcId="{C958B4F9-18E9-4068-AB64-74031E8CE748}" destId="{201BEC8F-EBDD-4036-87BB-AC25BB6490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D3E42-1352-450F-B7CD-D48AC50AF7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3B4409-D31D-4B35-BDB5-1A6672F5A940}">
      <dgm:prSet/>
      <dgm:spPr/>
      <dgm:t>
        <a:bodyPr/>
        <a:lstStyle/>
        <a:p>
          <a:r>
            <a:rPr lang="en-US" dirty="0"/>
            <a:t>Digital Presence: A cohesive representation of an </a:t>
          </a:r>
          <a:r>
            <a:rPr lang="en-US" dirty="0" err="1"/>
            <a:t>organisation</a:t>
          </a:r>
          <a:r>
            <a:rPr lang="en-US" dirty="0"/>
            <a:t> across digital platforms.</a:t>
          </a:r>
        </a:p>
      </dgm:t>
    </dgm:pt>
    <dgm:pt modelId="{078FC882-6439-4905-9B7C-9C3EBEAB3CD4}" type="parTrans" cxnId="{0F2CD47E-7239-4BFC-8AC9-FBD5C0FF3E6D}">
      <dgm:prSet/>
      <dgm:spPr/>
      <dgm:t>
        <a:bodyPr/>
        <a:lstStyle/>
        <a:p>
          <a:endParaRPr lang="en-US"/>
        </a:p>
      </dgm:t>
    </dgm:pt>
    <dgm:pt modelId="{39E6A13F-64FC-4EA2-826B-347AF1224A44}" type="sibTrans" cxnId="{0F2CD47E-7239-4BFC-8AC9-FBD5C0FF3E6D}">
      <dgm:prSet/>
      <dgm:spPr/>
      <dgm:t>
        <a:bodyPr/>
        <a:lstStyle/>
        <a:p>
          <a:endParaRPr lang="en-US"/>
        </a:p>
      </dgm:t>
    </dgm:pt>
    <dgm:pt modelId="{67ECC4C9-9A16-4A08-B55F-CB80D74DAE60}">
      <dgm:prSet/>
      <dgm:spPr/>
      <dgm:t>
        <a:bodyPr/>
        <a:lstStyle/>
        <a:p>
          <a:r>
            <a:rPr lang="en-US" dirty="0"/>
            <a:t>Components: Websites, apps, blogs, emails, social media profiles.</a:t>
          </a:r>
        </a:p>
      </dgm:t>
    </dgm:pt>
    <dgm:pt modelId="{A4023BA5-904E-4D47-961A-C89B15C8C664}" type="parTrans" cxnId="{E057EC9D-03BC-4D3C-843B-ADB94A797645}">
      <dgm:prSet/>
      <dgm:spPr/>
      <dgm:t>
        <a:bodyPr/>
        <a:lstStyle/>
        <a:p>
          <a:endParaRPr lang="en-US"/>
        </a:p>
      </dgm:t>
    </dgm:pt>
    <dgm:pt modelId="{3C0ED9F7-95B6-42D9-8077-3AF4AC5143FF}" type="sibTrans" cxnId="{E057EC9D-03BC-4D3C-843B-ADB94A797645}">
      <dgm:prSet/>
      <dgm:spPr/>
      <dgm:t>
        <a:bodyPr/>
        <a:lstStyle/>
        <a:p>
          <a:endParaRPr lang="en-US"/>
        </a:p>
      </dgm:t>
    </dgm:pt>
    <dgm:pt modelId="{4250B98B-A2D7-4834-92CC-C7649B1FF43F}">
      <dgm:prSet/>
      <dgm:spPr/>
      <dgm:t>
        <a:bodyPr/>
        <a:lstStyle/>
        <a:p>
          <a:r>
            <a:rPr lang="en-US" dirty="0"/>
            <a:t>Importance: Builds trust, credibility, engagement, and loyalty.</a:t>
          </a:r>
        </a:p>
      </dgm:t>
    </dgm:pt>
    <dgm:pt modelId="{5E56652C-234B-4323-A730-C29F30349330}" type="parTrans" cxnId="{4ABAA067-FA73-4AE8-9417-A828E6FA22B2}">
      <dgm:prSet/>
      <dgm:spPr/>
      <dgm:t>
        <a:bodyPr/>
        <a:lstStyle/>
        <a:p>
          <a:endParaRPr lang="en-US"/>
        </a:p>
      </dgm:t>
    </dgm:pt>
    <dgm:pt modelId="{FD7261B8-E71E-4736-8626-EDAED6063E67}" type="sibTrans" cxnId="{4ABAA067-FA73-4AE8-9417-A828E6FA22B2}">
      <dgm:prSet/>
      <dgm:spPr/>
      <dgm:t>
        <a:bodyPr/>
        <a:lstStyle/>
        <a:p>
          <a:endParaRPr lang="en-US"/>
        </a:p>
      </dgm:t>
    </dgm:pt>
    <dgm:pt modelId="{9206BBCB-2339-449B-82FA-C7CC2A5DF0A7}">
      <dgm:prSet/>
      <dgm:spPr/>
      <dgm:t>
        <a:bodyPr/>
        <a:lstStyle/>
        <a:p>
          <a:r>
            <a:rPr lang="en-US" dirty="0"/>
            <a:t>Stakeholder Interaction: Co-created with stakeholders.</a:t>
          </a:r>
        </a:p>
      </dgm:t>
    </dgm:pt>
    <dgm:pt modelId="{FBFAEBD1-ACB8-4898-92FF-66F284E7FCD6}" type="parTrans" cxnId="{086141FE-36AE-495C-B5D0-5014548BC2E5}">
      <dgm:prSet/>
      <dgm:spPr/>
      <dgm:t>
        <a:bodyPr/>
        <a:lstStyle/>
        <a:p>
          <a:endParaRPr lang="en-US"/>
        </a:p>
      </dgm:t>
    </dgm:pt>
    <dgm:pt modelId="{2CB08FF6-2BE1-481E-88D6-B357DC73E8A5}" type="sibTrans" cxnId="{086141FE-36AE-495C-B5D0-5014548BC2E5}">
      <dgm:prSet/>
      <dgm:spPr/>
      <dgm:t>
        <a:bodyPr/>
        <a:lstStyle/>
        <a:p>
          <a:endParaRPr lang="en-US"/>
        </a:p>
      </dgm:t>
    </dgm:pt>
    <dgm:pt modelId="{89C858D3-CFB8-4D05-9E57-069C6AC1099E}" type="pres">
      <dgm:prSet presAssocID="{37BD3E42-1352-450F-B7CD-D48AC50AF7E9}" presName="root" presStyleCnt="0">
        <dgm:presLayoutVars>
          <dgm:dir/>
          <dgm:resizeHandles val="exact"/>
        </dgm:presLayoutVars>
      </dgm:prSet>
      <dgm:spPr/>
    </dgm:pt>
    <dgm:pt modelId="{86AC66F3-4B76-4DBA-9A75-C9BAC651A93A}" type="pres">
      <dgm:prSet presAssocID="{133B4409-D31D-4B35-BDB5-1A6672F5A940}" presName="compNode" presStyleCnt="0"/>
      <dgm:spPr/>
    </dgm:pt>
    <dgm:pt modelId="{2FBF41AF-79AB-43D2-98C0-26F0981DF83C}" type="pres">
      <dgm:prSet presAssocID="{133B4409-D31D-4B35-BDB5-1A6672F5A940}" presName="bgRect" presStyleLbl="bgShp" presStyleIdx="0" presStyleCnt="4"/>
      <dgm:spPr/>
    </dgm:pt>
    <dgm:pt modelId="{FE39619B-935D-41BB-BF47-7FB8E5F6BD3C}" type="pres">
      <dgm:prSet presAssocID="{133B4409-D31D-4B35-BDB5-1A6672F5A9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E51F6CD2-4270-4F1C-965A-F4B21C928AF9}" type="pres">
      <dgm:prSet presAssocID="{133B4409-D31D-4B35-BDB5-1A6672F5A940}" presName="spaceRect" presStyleCnt="0"/>
      <dgm:spPr/>
    </dgm:pt>
    <dgm:pt modelId="{A08CA8BF-77EC-4768-A2B8-E4B264499BD6}" type="pres">
      <dgm:prSet presAssocID="{133B4409-D31D-4B35-BDB5-1A6672F5A940}" presName="parTx" presStyleLbl="revTx" presStyleIdx="0" presStyleCnt="4">
        <dgm:presLayoutVars>
          <dgm:chMax val="0"/>
          <dgm:chPref val="0"/>
        </dgm:presLayoutVars>
      </dgm:prSet>
      <dgm:spPr/>
    </dgm:pt>
    <dgm:pt modelId="{7AB9DDAB-3151-4983-BBAA-4709DECC2716}" type="pres">
      <dgm:prSet presAssocID="{39E6A13F-64FC-4EA2-826B-347AF1224A44}" presName="sibTrans" presStyleCnt="0"/>
      <dgm:spPr/>
    </dgm:pt>
    <dgm:pt modelId="{97665A59-27E0-432E-95D9-A2275BB99840}" type="pres">
      <dgm:prSet presAssocID="{67ECC4C9-9A16-4A08-B55F-CB80D74DAE60}" presName="compNode" presStyleCnt="0"/>
      <dgm:spPr/>
    </dgm:pt>
    <dgm:pt modelId="{15261DAF-BD09-4C88-89EF-AF2D777435C6}" type="pres">
      <dgm:prSet presAssocID="{67ECC4C9-9A16-4A08-B55F-CB80D74DAE60}" presName="bgRect" presStyleLbl="bgShp" presStyleIdx="1" presStyleCnt="4"/>
      <dgm:spPr/>
    </dgm:pt>
    <dgm:pt modelId="{C7A1D64F-B9BF-4EA1-B40B-E6CF6FA6A72B}" type="pres">
      <dgm:prSet presAssocID="{67ECC4C9-9A16-4A08-B55F-CB80D74DAE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0C2828C-AB6F-445F-9533-F548CB10C34C}" type="pres">
      <dgm:prSet presAssocID="{67ECC4C9-9A16-4A08-B55F-CB80D74DAE60}" presName="spaceRect" presStyleCnt="0"/>
      <dgm:spPr/>
    </dgm:pt>
    <dgm:pt modelId="{E86B753D-9C92-47B8-81F4-40EBC933E4D0}" type="pres">
      <dgm:prSet presAssocID="{67ECC4C9-9A16-4A08-B55F-CB80D74DAE60}" presName="parTx" presStyleLbl="revTx" presStyleIdx="1" presStyleCnt="4">
        <dgm:presLayoutVars>
          <dgm:chMax val="0"/>
          <dgm:chPref val="0"/>
        </dgm:presLayoutVars>
      </dgm:prSet>
      <dgm:spPr/>
    </dgm:pt>
    <dgm:pt modelId="{2FD8609F-F703-4967-B2DC-BC9A71FA807D}" type="pres">
      <dgm:prSet presAssocID="{3C0ED9F7-95B6-42D9-8077-3AF4AC5143FF}" presName="sibTrans" presStyleCnt="0"/>
      <dgm:spPr/>
    </dgm:pt>
    <dgm:pt modelId="{0C32A981-3AD9-422D-A24B-8AAC155965D1}" type="pres">
      <dgm:prSet presAssocID="{4250B98B-A2D7-4834-92CC-C7649B1FF43F}" presName="compNode" presStyleCnt="0"/>
      <dgm:spPr/>
    </dgm:pt>
    <dgm:pt modelId="{5970BA09-6A49-41B2-994A-7FDD83831B9A}" type="pres">
      <dgm:prSet presAssocID="{4250B98B-A2D7-4834-92CC-C7649B1FF43F}" presName="bgRect" presStyleLbl="bgShp" presStyleIdx="2" presStyleCnt="4"/>
      <dgm:spPr/>
    </dgm:pt>
    <dgm:pt modelId="{B5D5C9D9-513F-404A-9D0D-05889E9AFC5C}" type="pres">
      <dgm:prSet presAssocID="{4250B98B-A2D7-4834-92CC-C7649B1FF4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29903C6D-4EDB-4269-BCFA-74C0017745B1}" type="pres">
      <dgm:prSet presAssocID="{4250B98B-A2D7-4834-92CC-C7649B1FF43F}" presName="spaceRect" presStyleCnt="0"/>
      <dgm:spPr/>
    </dgm:pt>
    <dgm:pt modelId="{43E1AA4E-94C9-45C1-BC34-ABFC1AA2C462}" type="pres">
      <dgm:prSet presAssocID="{4250B98B-A2D7-4834-92CC-C7649B1FF43F}" presName="parTx" presStyleLbl="revTx" presStyleIdx="2" presStyleCnt="4">
        <dgm:presLayoutVars>
          <dgm:chMax val="0"/>
          <dgm:chPref val="0"/>
        </dgm:presLayoutVars>
      </dgm:prSet>
      <dgm:spPr/>
    </dgm:pt>
    <dgm:pt modelId="{D6E6690D-5069-4F93-AEB7-41C056863372}" type="pres">
      <dgm:prSet presAssocID="{FD7261B8-E71E-4736-8626-EDAED6063E67}" presName="sibTrans" presStyleCnt="0"/>
      <dgm:spPr/>
    </dgm:pt>
    <dgm:pt modelId="{FF6C27E9-FF3D-4F9A-B736-8019F72DA93E}" type="pres">
      <dgm:prSet presAssocID="{9206BBCB-2339-449B-82FA-C7CC2A5DF0A7}" presName="compNode" presStyleCnt="0"/>
      <dgm:spPr/>
    </dgm:pt>
    <dgm:pt modelId="{2CFA5434-3415-445D-B06E-1DD8B43B5E2A}" type="pres">
      <dgm:prSet presAssocID="{9206BBCB-2339-449B-82FA-C7CC2A5DF0A7}" presName="bgRect" presStyleLbl="bgShp" presStyleIdx="3" presStyleCnt="4"/>
      <dgm:spPr/>
    </dgm:pt>
    <dgm:pt modelId="{00CA8405-9302-46A9-A881-D9C0570A554C}" type="pres">
      <dgm:prSet presAssocID="{9206BBCB-2339-449B-82FA-C7CC2A5DF0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8F23C4-BF7F-404A-A538-68351547EC73}" type="pres">
      <dgm:prSet presAssocID="{9206BBCB-2339-449B-82FA-C7CC2A5DF0A7}" presName="spaceRect" presStyleCnt="0"/>
      <dgm:spPr/>
    </dgm:pt>
    <dgm:pt modelId="{F1634B70-8932-44AD-A714-30370B58DCB4}" type="pres">
      <dgm:prSet presAssocID="{9206BBCB-2339-449B-82FA-C7CC2A5DF0A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F0B5F11-E670-4B36-AAFE-67C9118DCF37}" type="presOf" srcId="{4250B98B-A2D7-4834-92CC-C7649B1FF43F}" destId="{43E1AA4E-94C9-45C1-BC34-ABFC1AA2C462}" srcOrd="0" destOrd="0" presId="urn:microsoft.com/office/officeart/2018/2/layout/IconVerticalSolidList"/>
    <dgm:cxn modelId="{6C1A6013-1E60-465F-84FA-D5FFC60D81D2}" type="presOf" srcId="{37BD3E42-1352-450F-B7CD-D48AC50AF7E9}" destId="{89C858D3-CFB8-4D05-9E57-069C6AC1099E}" srcOrd="0" destOrd="0" presId="urn:microsoft.com/office/officeart/2018/2/layout/IconVerticalSolidList"/>
    <dgm:cxn modelId="{1B5D9037-1AC1-424F-8254-3A8787935F82}" type="presOf" srcId="{9206BBCB-2339-449B-82FA-C7CC2A5DF0A7}" destId="{F1634B70-8932-44AD-A714-30370B58DCB4}" srcOrd="0" destOrd="0" presId="urn:microsoft.com/office/officeart/2018/2/layout/IconVerticalSolidList"/>
    <dgm:cxn modelId="{4ABAA067-FA73-4AE8-9417-A828E6FA22B2}" srcId="{37BD3E42-1352-450F-B7CD-D48AC50AF7E9}" destId="{4250B98B-A2D7-4834-92CC-C7649B1FF43F}" srcOrd="2" destOrd="0" parTransId="{5E56652C-234B-4323-A730-C29F30349330}" sibTransId="{FD7261B8-E71E-4736-8626-EDAED6063E67}"/>
    <dgm:cxn modelId="{0F2CD47E-7239-4BFC-8AC9-FBD5C0FF3E6D}" srcId="{37BD3E42-1352-450F-B7CD-D48AC50AF7E9}" destId="{133B4409-D31D-4B35-BDB5-1A6672F5A940}" srcOrd="0" destOrd="0" parTransId="{078FC882-6439-4905-9B7C-9C3EBEAB3CD4}" sibTransId="{39E6A13F-64FC-4EA2-826B-347AF1224A44}"/>
    <dgm:cxn modelId="{E057EC9D-03BC-4D3C-843B-ADB94A797645}" srcId="{37BD3E42-1352-450F-B7CD-D48AC50AF7E9}" destId="{67ECC4C9-9A16-4A08-B55F-CB80D74DAE60}" srcOrd="1" destOrd="0" parTransId="{A4023BA5-904E-4D47-961A-C89B15C8C664}" sibTransId="{3C0ED9F7-95B6-42D9-8077-3AF4AC5143FF}"/>
    <dgm:cxn modelId="{9B48E6B5-5133-4056-B260-3F9DFCF45325}" type="presOf" srcId="{133B4409-D31D-4B35-BDB5-1A6672F5A940}" destId="{A08CA8BF-77EC-4768-A2B8-E4B264499BD6}" srcOrd="0" destOrd="0" presId="urn:microsoft.com/office/officeart/2018/2/layout/IconVerticalSolidList"/>
    <dgm:cxn modelId="{A83497C0-94BE-4FC1-94B6-120FAD20E0EC}" type="presOf" srcId="{67ECC4C9-9A16-4A08-B55F-CB80D74DAE60}" destId="{E86B753D-9C92-47B8-81F4-40EBC933E4D0}" srcOrd="0" destOrd="0" presId="urn:microsoft.com/office/officeart/2018/2/layout/IconVerticalSolidList"/>
    <dgm:cxn modelId="{086141FE-36AE-495C-B5D0-5014548BC2E5}" srcId="{37BD3E42-1352-450F-B7CD-D48AC50AF7E9}" destId="{9206BBCB-2339-449B-82FA-C7CC2A5DF0A7}" srcOrd="3" destOrd="0" parTransId="{FBFAEBD1-ACB8-4898-92FF-66F284E7FCD6}" sibTransId="{2CB08FF6-2BE1-481E-88D6-B357DC73E8A5}"/>
    <dgm:cxn modelId="{28E8CF83-0D4A-42BD-BAF1-49E49B1CA809}" type="presParOf" srcId="{89C858D3-CFB8-4D05-9E57-069C6AC1099E}" destId="{86AC66F3-4B76-4DBA-9A75-C9BAC651A93A}" srcOrd="0" destOrd="0" presId="urn:microsoft.com/office/officeart/2018/2/layout/IconVerticalSolidList"/>
    <dgm:cxn modelId="{1BFA8866-2E68-4EDF-A463-AE3D96E6A800}" type="presParOf" srcId="{86AC66F3-4B76-4DBA-9A75-C9BAC651A93A}" destId="{2FBF41AF-79AB-43D2-98C0-26F0981DF83C}" srcOrd="0" destOrd="0" presId="urn:microsoft.com/office/officeart/2018/2/layout/IconVerticalSolidList"/>
    <dgm:cxn modelId="{6D30E92B-3175-4C6B-B02E-0E533A4E346F}" type="presParOf" srcId="{86AC66F3-4B76-4DBA-9A75-C9BAC651A93A}" destId="{FE39619B-935D-41BB-BF47-7FB8E5F6BD3C}" srcOrd="1" destOrd="0" presId="urn:microsoft.com/office/officeart/2018/2/layout/IconVerticalSolidList"/>
    <dgm:cxn modelId="{5733090A-4220-4B7C-B2E7-20D8EE90C14C}" type="presParOf" srcId="{86AC66F3-4B76-4DBA-9A75-C9BAC651A93A}" destId="{E51F6CD2-4270-4F1C-965A-F4B21C928AF9}" srcOrd="2" destOrd="0" presId="urn:microsoft.com/office/officeart/2018/2/layout/IconVerticalSolidList"/>
    <dgm:cxn modelId="{4B82DCD4-E3A9-4692-A248-40E93BACC55D}" type="presParOf" srcId="{86AC66F3-4B76-4DBA-9A75-C9BAC651A93A}" destId="{A08CA8BF-77EC-4768-A2B8-E4B264499BD6}" srcOrd="3" destOrd="0" presId="urn:microsoft.com/office/officeart/2018/2/layout/IconVerticalSolidList"/>
    <dgm:cxn modelId="{87FF977C-50E5-4DB6-977A-219B59E60356}" type="presParOf" srcId="{89C858D3-CFB8-4D05-9E57-069C6AC1099E}" destId="{7AB9DDAB-3151-4983-BBAA-4709DECC2716}" srcOrd="1" destOrd="0" presId="urn:microsoft.com/office/officeart/2018/2/layout/IconVerticalSolidList"/>
    <dgm:cxn modelId="{4F124D81-4ACB-45BF-833B-55877E9B5B46}" type="presParOf" srcId="{89C858D3-CFB8-4D05-9E57-069C6AC1099E}" destId="{97665A59-27E0-432E-95D9-A2275BB99840}" srcOrd="2" destOrd="0" presId="urn:microsoft.com/office/officeart/2018/2/layout/IconVerticalSolidList"/>
    <dgm:cxn modelId="{09BDB62F-BDC7-49E8-A8CA-BF6E91822D16}" type="presParOf" srcId="{97665A59-27E0-432E-95D9-A2275BB99840}" destId="{15261DAF-BD09-4C88-89EF-AF2D777435C6}" srcOrd="0" destOrd="0" presId="urn:microsoft.com/office/officeart/2018/2/layout/IconVerticalSolidList"/>
    <dgm:cxn modelId="{9EA11402-F551-4B98-BC95-08459288D81E}" type="presParOf" srcId="{97665A59-27E0-432E-95D9-A2275BB99840}" destId="{C7A1D64F-B9BF-4EA1-B40B-E6CF6FA6A72B}" srcOrd="1" destOrd="0" presId="urn:microsoft.com/office/officeart/2018/2/layout/IconVerticalSolidList"/>
    <dgm:cxn modelId="{640CC669-7F07-44E9-8CB4-8F68CADAE29A}" type="presParOf" srcId="{97665A59-27E0-432E-95D9-A2275BB99840}" destId="{30C2828C-AB6F-445F-9533-F548CB10C34C}" srcOrd="2" destOrd="0" presId="urn:microsoft.com/office/officeart/2018/2/layout/IconVerticalSolidList"/>
    <dgm:cxn modelId="{97875522-0747-4488-94DF-DC0EB57BF8A4}" type="presParOf" srcId="{97665A59-27E0-432E-95D9-A2275BB99840}" destId="{E86B753D-9C92-47B8-81F4-40EBC933E4D0}" srcOrd="3" destOrd="0" presId="urn:microsoft.com/office/officeart/2018/2/layout/IconVerticalSolidList"/>
    <dgm:cxn modelId="{664CD220-0360-4A02-8426-562069C3B465}" type="presParOf" srcId="{89C858D3-CFB8-4D05-9E57-069C6AC1099E}" destId="{2FD8609F-F703-4967-B2DC-BC9A71FA807D}" srcOrd="3" destOrd="0" presId="urn:microsoft.com/office/officeart/2018/2/layout/IconVerticalSolidList"/>
    <dgm:cxn modelId="{372E2E94-B56D-4B76-AE64-4ADC2B149F43}" type="presParOf" srcId="{89C858D3-CFB8-4D05-9E57-069C6AC1099E}" destId="{0C32A981-3AD9-422D-A24B-8AAC155965D1}" srcOrd="4" destOrd="0" presId="urn:microsoft.com/office/officeart/2018/2/layout/IconVerticalSolidList"/>
    <dgm:cxn modelId="{FE32DF9F-E056-42A8-A46A-DF8598474D8C}" type="presParOf" srcId="{0C32A981-3AD9-422D-A24B-8AAC155965D1}" destId="{5970BA09-6A49-41B2-994A-7FDD83831B9A}" srcOrd="0" destOrd="0" presId="urn:microsoft.com/office/officeart/2018/2/layout/IconVerticalSolidList"/>
    <dgm:cxn modelId="{29A46CA4-4A1C-45CC-A882-94C854D455AB}" type="presParOf" srcId="{0C32A981-3AD9-422D-A24B-8AAC155965D1}" destId="{B5D5C9D9-513F-404A-9D0D-05889E9AFC5C}" srcOrd="1" destOrd="0" presId="urn:microsoft.com/office/officeart/2018/2/layout/IconVerticalSolidList"/>
    <dgm:cxn modelId="{ABF5D0F2-AF09-451D-A835-0DAAC20F2DBF}" type="presParOf" srcId="{0C32A981-3AD9-422D-A24B-8AAC155965D1}" destId="{29903C6D-4EDB-4269-BCFA-74C0017745B1}" srcOrd="2" destOrd="0" presId="urn:microsoft.com/office/officeart/2018/2/layout/IconVerticalSolidList"/>
    <dgm:cxn modelId="{A5DC3D6D-3DC6-48F3-885D-9810611DA81C}" type="presParOf" srcId="{0C32A981-3AD9-422D-A24B-8AAC155965D1}" destId="{43E1AA4E-94C9-45C1-BC34-ABFC1AA2C462}" srcOrd="3" destOrd="0" presId="urn:microsoft.com/office/officeart/2018/2/layout/IconVerticalSolidList"/>
    <dgm:cxn modelId="{F6ADFE1B-1826-42A0-BFA3-A5CCBD98E88C}" type="presParOf" srcId="{89C858D3-CFB8-4D05-9E57-069C6AC1099E}" destId="{D6E6690D-5069-4F93-AEB7-41C056863372}" srcOrd="5" destOrd="0" presId="urn:microsoft.com/office/officeart/2018/2/layout/IconVerticalSolidList"/>
    <dgm:cxn modelId="{064139C5-C1A1-47C6-A978-19EC2A66146A}" type="presParOf" srcId="{89C858D3-CFB8-4D05-9E57-069C6AC1099E}" destId="{FF6C27E9-FF3D-4F9A-B736-8019F72DA93E}" srcOrd="6" destOrd="0" presId="urn:microsoft.com/office/officeart/2018/2/layout/IconVerticalSolidList"/>
    <dgm:cxn modelId="{1E37FAB3-642A-49EC-9A47-56E3AD952F38}" type="presParOf" srcId="{FF6C27E9-FF3D-4F9A-B736-8019F72DA93E}" destId="{2CFA5434-3415-445D-B06E-1DD8B43B5E2A}" srcOrd="0" destOrd="0" presId="urn:microsoft.com/office/officeart/2018/2/layout/IconVerticalSolidList"/>
    <dgm:cxn modelId="{214B49EB-4C34-49D1-B5A2-E9BCF164796D}" type="presParOf" srcId="{FF6C27E9-FF3D-4F9A-B736-8019F72DA93E}" destId="{00CA8405-9302-46A9-A881-D9C0570A554C}" srcOrd="1" destOrd="0" presId="urn:microsoft.com/office/officeart/2018/2/layout/IconVerticalSolidList"/>
    <dgm:cxn modelId="{3F9C18E2-6CFA-422F-A3F9-07D0F81D358E}" type="presParOf" srcId="{FF6C27E9-FF3D-4F9A-B736-8019F72DA93E}" destId="{008F23C4-BF7F-404A-A538-68351547EC73}" srcOrd="2" destOrd="0" presId="urn:microsoft.com/office/officeart/2018/2/layout/IconVerticalSolidList"/>
    <dgm:cxn modelId="{F2B5696C-608A-423B-A276-C648391C10EF}" type="presParOf" srcId="{FF6C27E9-FF3D-4F9A-B736-8019F72DA93E}" destId="{F1634B70-8932-44AD-A714-30370B58DC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BE90D-EB87-4F6D-A59A-DE36A30B6CFA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9750724-1622-4E54-87C1-CEE5F2B7AE5C}">
      <dgm:prSet/>
      <dgm:spPr/>
      <dgm:t>
        <a:bodyPr/>
        <a:lstStyle/>
        <a:p>
          <a:r>
            <a:rPr lang="en-US" dirty="0"/>
            <a:t>Strategic Importance: A focal point for personas, delivering value propositions.</a:t>
          </a:r>
        </a:p>
      </dgm:t>
    </dgm:pt>
    <dgm:pt modelId="{ADD727EA-61A6-40C7-9B1C-300A0C94FFEB}" type="parTrans" cxnId="{F477A0F0-A4F6-4B33-B2E6-49FBC4AFE39F}">
      <dgm:prSet/>
      <dgm:spPr/>
      <dgm:t>
        <a:bodyPr/>
        <a:lstStyle/>
        <a:p>
          <a:endParaRPr lang="en-US"/>
        </a:p>
      </dgm:t>
    </dgm:pt>
    <dgm:pt modelId="{386025EB-4DEC-4DA2-8805-95F130D373DD}" type="sibTrans" cxnId="{F477A0F0-A4F6-4B33-B2E6-49FBC4AFE39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62741F3-FAE7-4E6A-AC3F-DF94DD1EED0A}">
      <dgm:prSet/>
      <dgm:spPr/>
      <dgm:t>
        <a:bodyPr/>
        <a:lstStyle/>
        <a:p>
          <a:r>
            <a:rPr lang="en-US" dirty="0"/>
            <a:t>Consistency: Imagery, messaging, and engagement must be consistent.</a:t>
          </a:r>
        </a:p>
      </dgm:t>
    </dgm:pt>
    <dgm:pt modelId="{A94FC1E9-629D-4049-8697-AA0258BD5973}" type="parTrans" cxnId="{41B5ECCC-F6A0-413D-A44F-B28F5F291A77}">
      <dgm:prSet/>
      <dgm:spPr/>
      <dgm:t>
        <a:bodyPr/>
        <a:lstStyle/>
        <a:p>
          <a:endParaRPr lang="en-US"/>
        </a:p>
      </dgm:t>
    </dgm:pt>
    <dgm:pt modelId="{98DC28D6-99CA-481E-A353-75A00EFE45F7}" type="sibTrans" cxnId="{41B5ECCC-F6A0-413D-A44F-B28F5F291A7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249B539-B79D-4D64-9EE6-9F303B69A3A2}">
      <dgm:prSet/>
      <dgm:spPr/>
      <dgm:t>
        <a:bodyPr/>
        <a:lstStyle/>
        <a:p>
          <a:r>
            <a:rPr lang="en-US" dirty="0"/>
            <a:t>Identity: Reflects what the </a:t>
          </a:r>
          <a:r>
            <a:rPr lang="en-US" dirty="0" err="1"/>
            <a:t>organisation</a:t>
          </a:r>
          <a:r>
            <a:rPr lang="en-US" dirty="0"/>
            <a:t> stands for now and in the future.</a:t>
          </a:r>
        </a:p>
      </dgm:t>
    </dgm:pt>
    <dgm:pt modelId="{28702E8C-93CD-49C0-AAAE-A898AE8E0E60}" type="parTrans" cxnId="{4298B47E-7CD0-4F33-A240-BB31060EC943}">
      <dgm:prSet/>
      <dgm:spPr/>
      <dgm:t>
        <a:bodyPr/>
        <a:lstStyle/>
        <a:p>
          <a:endParaRPr lang="en-US"/>
        </a:p>
      </dgm:t>
    </dgm:pt>
    <dgm:pt modelId="{5209CCB7-0CCB-47F8-BC63-D6511A1F7E49}" type="sibTrans" cxnId="{4298B47E-7CD0-4F33-A240-BB31060EC94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145EFBE-247A-4DEB-8526-7344A24D64E6}">
      <dgm:prSet/>
      <dgm:spPr/>
      <dgm:t>
        <a:bodyPr/>
        <a:lstStyle/>
        <a:p>
          <a:r>
            <a:rPr lang="en-US" dirty="0"/>
            <a:t>Examples: Volvo (safety), Apple (simplicity), Fortnite (entertainment).</a:t>
          </a:r>
        </a:p>
      </dgm:t>
    </dgm:pt>
    <dgm:pt modelId="{7008E70B-FD97-4887-80B1-49848E63994F}" type="parTrans" cxnId="{B72CD8CD-4162-416E-9004-E108194E5F2B}">
      <dgm:prSet/>
      <dgm:spPr/>
      <dgm:t>
        <a:bodyPr/>
        <a:lstStyle/>
        <a:p>
          <a:endParaRPr lang="en-US"/>
        </a:p>
      </dgm:t>
    </dgm:pt>
    <dgm:pt modelId="{56910750-396C-44AE-B5FC-F43515BB3D8A}" type="sibTrans" cxnId="{B72CD8CD-4162-416E-9004-E108194E5F2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A809855-350D-234E-B76F-077F05A38BB8}" type="pres">
      <dgm:prSet presAssocID="{9F6BE90D-EB87-4F6D-A59A-DE36A30B6CFA}" presName="Name0" presStyleCnt="0">
        <dgm:presLayoutVars>
          <dgm:animLvl val="lvl"/>
          <dgm:resizeHandles val="exact"/>
        </dgm:presLayoutVars>
      </dgm:prSet>
      <dgm:spPr/>
    </dgm:pt>
    <dgm:pt modelId="{2E97DACA-3D6F-5C4A-94AC-0A84653F4428}" type="pres">
      <dgm:prSet presAssocID="{69750724-1622-4E54-87C1-CEE5F2B7AE5C}" presName="compositeNode" presStyleCnt="0">
        <dgm:presLayoutVars>
          <dgm:bulletEnabled val="1"/>
        </dgm:presLayoutVars>
      </dgm:prSet>
      <dgm:spPr/>
    </dgm:pt>
    <dgm:pt modelId="{EA6DB999-4AB9-F342-B83F-3FFD92308C40}" type="pres">
      <dgm:prSet presAssocID="{69750724-1622-4E54-87C1-CEE5F2B7AE5C}" presName="bgRect" presStyleLbl="bgAccFollowNode1" presStyleIdx="0" presStyleCnt="4"/>
      <dgm:spPr/>
    </dgm:pt>
    <dgm:pt modelId="{FB3A2C12-4FEF-394A-B52C-97B2C4E763E6}" type="pres">
      <dgm:prSet presAssocID="{386025EB-4DEC-4DA2-8805-95F130D373D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EE8F071-FF85-F940-AEA9-AF16A73EBF71}" type="pres">
      <dgm:prSet presAssocID="{69750724-1622-4E54-87C1-CEE5F2B7AE5C}" presName="bottomLine" presStyleLbl="alignNode1" presStyleIdx="1" presStyleCnt="8">
        <dgm:presLayoutVars/>
      </dgm:prSet>
      <dgm:spPr/>
    </dgm:pt>
    <dgm:pt modelId="{CD92FDE6-59B0-8846-AC52-7890332AFA89}" type="pres">
      <dgm:prSet presAssocID="{69750724-1622-4E54-87C1-CEE5F2B7AE5C}" presName="nodeText" presStyleLbl="bgAccFollowNode1" presStyleIdx="0" presStyleCnt="4">
        <dgm:presLayoutVars>
          <dgm:bulletEnabled val="1"/>
        </dgm:presLayoutVars>
      </dgm:prSet>
      <dgm:spPr/>
    </dgm:pt>
    <dgm:pt modelId="{674D20AB-1C6D-A243-9E9E-6E9EDEEDD714}" type="pres">
      <dgm:prSet presAssocID="{386025EB-4DEC-4DA2-8805-95F130D373DD}" presName="sibTrans" presStyleCnt="0"/>
      <dgm:spPr/>
    </dgm:pt>
    <dgm:pt modelId="{9D49FA68-194F-724E-AC79-A17632498704}" type="pres">
      <dgm:prSet presAssocID="{562741F3-FAE7-4E6A-AC3F-DF94DD1EED0A}" presName="compositeNode" presStyleCnt="0">
        <dgm:presLayoutVars>
          <dgm:bulletEnabled val="1"/>
        </dgm:presLayoutVars>
      </dgm:prSet>
      <dgm:spPr/>
    </dgm:pt>
    <dgm:pt modelId="{EAFEDA83-2DC3-9B4A-ADC6-38ABA8ACF7EF}" type="pres">
      <dgm:prSet presAssocID="{562741F3-FAE7-4E6A-AC3F-DF94DD1EED0A}" presName="bgRect" presStyleLbl="bgAccFollowNode1" presStyleIdx="1" presStyleCnt="4"/>
      <dgm:spPr/>
    </dgm:pt>
    <dgm:pt modelId="{42DCF1FB-BC88-454C-A7C0-ECD51D67F9B7}" type="pres">
      <dgm:prSet presAssocID="{98DC28D6-99CA-481E-A353-75A00EFE45F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2647D57-A66A-5449-9228-24C01226B8C1}" type="pres">
      <dgm:prSet presAssocID="{562741F3-FAE7-4E6A-AC3F-DF94DD1EED0A}" presName="bottomLine" presStyleLbl="alignNode1" presStyleIdx="3" presStyleCnt="8">
        <dgm:presLayoutVars/>
      </dgm:prSet>
      <dgm:spPr/>
    </dgm:pt>
    <dgm:pt modelId="{09983187-BAF4-6A47-88C5-CF2DF6C2503F}" type="pres">
      <dgm:prSet presAssocID="{562741F3-FAE7-4E6A-AC3F-DF94DD1EED0A}" presName="nodeText" presStyleLbl="bgAccFollowNode1" presStyleIdx="1" presStyleCnt="4">
        <dgm:presLayoutVars>
          <dgm:bulletEnabled val="1"/>
        </dgm:presLayoutVars>
      </dgm:prSet>
      <dgm:spPr/>
    </dgm:pt>
    <dgm:pt modelId="{E4823EE4-5429-2E4F-9497-6A643B50A4EC}" type="pres">
      <dgm:prSet presAssocID="{98DC28D6-99CA-481E-A353-75A00EFE45F7}" presName="sibTrans" presStyleCnt="0"/>
      <dgm:spPr/>
    </dgm:pt>
    <dgm:pt modelId="{1FFDB8FE-3727-C74E-B8E4-2BE393CEE2C2}" type="pres">
      <dgm:prSet presAssocID="{F249B539-B79D-4D64-9EE6-9F303B69A3A2}" presName="compositeNode" presStyleCnt="0">
        <dgm:presLayoutVars>
          <dgm:bulletEnabled val="1"/>
        </dgm:presLayoutVars>
      </dgm:prSet>
      <dgm:spPr/>
    </dgm:pt>
    <dgm:pt modelId="{2FA946B6-10E9-404C-AAD4-4904592111D2}" type="pres">
      <dgm:prSet presAssocID="{F249B539-B79D-4D64-9EE6-9F303B69A3A2}" presName="bgRect" presStyleLbl="bgAccFollowNode1" presStyleIdx="2" presStyleCnt="4"/>
      <dgm:spPr/>
    </dgm:pt>
    <dgm:pt modelId="{DA985D2A-66BA-D84B-B5F6-14CFCBDA4519}" type="pres">
      <dgm:prSet presAssocID="{5209CCB7-0CCB-47F8-BC63-D6511A1F7E4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6B10225-DF7E-EA41-A8C1-6F71CDB683D0}" type="pres">
      <dgm:prSet presAssocID="{F249B539-B79D-4D64-9EE6-9F303B69A3A2}" presName="bottomLine" presStyleLbl="alignNode1" presStyleIdx="5" presStyleCnt="8">
        <dgm:presLayoutVars/>
      </dgm:prSet>
      <dgm:spPr/>
    </dgm:pt>
    <dgm:pt modelId="{10EBDA76-F9C4-0D46-B618-6C4436566A95}" type="pres">
      <dgm:prSet presAssocID="{F249B539-B79D-4D64-9EE6-9F303B69A3A2}" presName="nodeText" presStyleLbl="bgAccFollowNode1" presStyleIdx="2" presStyleCnt="4">
        <dgm:presLayoutVars>
          <dgm:bulletEnabled val="1"/>
        </dgm:presLayoutVars>
      </dgm:prSet>
      <dgm:spPr/>
    </dgm:pt>
    <dgm:pt modelId="{96908EEF-D9F9-DA4A-9258-1BE7D87CA481}" type="pres">
      <dgm:prSet presAssocID="{5209CCB7-0CCB-47F8-BC63-D6511A1F7E49}" presName="sibTrans" presStyleCnt="0"/>
      <dgm:spPr/>
    </dgm:pt>
    <dgm:pt modelId="{90B642CB-4075-7B48-AB90-78B7A888FE6C}" type="pres">
      <dgm:prSet presAssocID="{D145EFBE-247A-4DEB-8526-7344A24D64E6}" presName="compositeNode" presStyleCnt="0">
        <dgm:presLayoutVars>
          <dgm:bulletEnabled val="1"/>
        </dgm:presLayoutVars>
      </dgm:prSet>
      <dgm:spPr/>
    </dgm:pt>
    <dgm:pt modelId="{FAE2ECB5-A889-964C-84E8-50EF4264EFDF}" type="pres">
      <dgm:prSet presAssocID="{D145EFBE-247A-4DEB-8526-7344A24D64E6}" presName="bgRect" presStyleLbl="bgAccFollowNode1" presStyleIdx="3" presStyleCnt="4"/>
      <dgm:spPr/>
    </dgm:pt>
    <dgm:pt modelId="{F6A5DFE8-1D45-5A4E-ADF7-F4AC9413B268}" type="pres">
      <dgm:prSet presAssocID="{56910750-396C-44AE-B5FC-F43515BB3D8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67AFA918-7818-F74D-97FF-B783B588E370}" type="pres">
      <dgm:prSet presAssocID="{D145EFBE-247A-4DEB-8526-7344A24D64E6}" presName="bottomLine" presStyleLbl="alignNode1" presStyleIdx="7" presStyleCnt="8">
        <dgm:presLayoutVars/>
      </dgm:prSet>
      <dgm:spPr/>
    </dgm:pt>
    <dgm:pt modelId="{86F13005-7428-8A47-AC4A-6CDE5B7542B6}" type="pres">
      <dgm:prSet presAssocID="{D145EFBE-247A-4DEB-8526-7344A24D64E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B7CD500-6FFD-8B4D-9FAF-8E0A58A01446}" type="presOf" srcId="{5209CCB7-0CCB-47F8-BC63-D6511A1F7E49}" destId="{DA985D2A-66BA-D84B-B5F6-14CFCBDA4519}" srcOrd="0" destOrd="0" presId="urn:microsoft.com/office/officeart/2016/7/layout/BasicLinearProcessNumbered"/>
    <dgm:cxn modelId="{8EA2D20A-990C-1549-850B-78E04D50F4A9}" type="presOf" srcId="{D145EFBE-247A-4DEB-8526-7344A24D64E6}" destId="{86F13005-7428-8A47-AC4A-6CDE5B7542B6}" srcOrd="1" destOrd="0" presId="urn:microsoft.com/office/officeart/2016/7/layout/BasicLinearProcessNumbered"/>
    <dgm:cxn modelId="{165B7E22-6F3A-214D-A9E3-56B82536CA8F}" type="presOf" srcId="{562741F3-FAE7-4E6A-AC3F-DF94DD1EED0A}" destId="{EAFEDA83-2DC3-9B4A-ADC6-38ABA8ACF7EF}" srcOrd="0" destOrd="0" presId="urn:microsoft.com/office/officeart/2016/7/layout/BasicLinearProcessNumbered"/>
    <dgm:cxn modelId="{DD4E783D-222D-6E48-9B13-9AB292CFD179}" type="presOf" srcId="{D145EFBE-247A-4DEB-8526-7344A24D64E6}" destId="{FAE2ECB5-A889-964C-84E8-50EF4264EFDF}" srcOrd="0" destOrd="0" presId="urn:microsoft.com/office/officeart/2016/7/layout/BasicLinearProcessNumbered"/>
    <dgm:cxn modelId="{15E1B53F-92D6-2549-953D-B7191634C45B}" type="presOf" srcId="{98DC28D6-99CA-481E-A353-75A00EFE45F7}" destId="{42DCF1FB-BC88-454C-A7C0-ECD51D67F9B7}" srcOrd="0" destOrd="0" presId="urn:microsoft.com/office/officeart/2016/7/layout/BasicLinearProcessNumbered"/>
    <dgm:cxn modelId="{306A2742-CB57-DE43-9F7D-C165C4E39C45}" type="presOf" srcId="{F249B539-B79D-4D64-9EE6-9F303B69A3A2}" destId="{2FA946B6-10E9-404C-AAD4-4904592111D2}" srcOrd="0" destOrd="0" presId="urn:microsoft.com/office/officeart/2016/7/layout/BasicLinearProcessNumbered"/>
    <dgm:cxn modelId="{4298B47E-7CD0-4F33-A240-BB31060EC943}" srcId="{9F6BE90D-EB87-4F6D-A59A-DE36A30B6CFA}" destId="{F249B539-B79D-4D64-9EE6-9F303B69A3A2}" srcOrd="2" destOrd="0" parTransId="{28702E8C-93CD-49C0-AAAE-A898AE8E0E60}" sibTransId="{5209CCB7-0CCB-47F8-BC63-D6511A1F7E49}"/>
    <dgm:cxn modelId="{C1115B85-9A9C-DF48-8B4E-02D83CECED25}" type="presOf" srcId="{69750724-1622-4E54-87C1-CEE5F2B7AE5C}" destId="{CD92FDE6-59B0-8846-AC52-7890332AFA89}" srcOrd="1" destOrd="0" presId="urn:microsoft.com/office/officeart/2016/7/layout/BasicLinearProcessNumbered"/>
    <dgm:cxn modelId="{EAD42B9E-FE8F-6447-B6DC-727E226DB8DA}" type="presOf" srcId="{56910750-396C-44AE-B5FC-F43515BB3D8A}" destId="{F6A5DFE8-1D45-5A4E-ADF7-F4AC9413B268}" srcOrd="0" destOrd="0" presId="urn:microsoft.com/office/officeart/2016/7/layout/BasicLinearProcessNumbered"/>
    <dgm:cxn modelId="{1D4428B4-D520-A843-B2C4-28CD0A780D7E}" type="presOf" srcId="{69750724-1622-4E54-87C1-CEE5F2B7AE5C}" destId="{EA6DB999-4AB9-F342-B83F-3FFD92308C40}" srcOrd="0" destOrd="0" presId="urn:microsoft.com/office/officeart/2016/7/layout/BasicLinearProcessNumbered"/>
    <dgm:cxn modelId="{41B5ECCC-F6A0-413D-A44F-B28F5F291A77}" srcId="{9F6BE90D-EB87-4F6D-A59A-DE36A30B6CFA}" destId="{562741F3-FAE7-4E6A-AC3F-DF94DD1EED0A}" srcOrd="1" destOrd="0" parTransId="{A94FC1E9-629D-4049-8697-AA0258BD5973}" sibTransId="{98DC28D6-99CA-481E-A353-75A00EFE45F7}"/>
    <dgm:cxn modelId="{B72CD8CD-4162-416E-9004-E108194E5F2B}" srcId="{9F6BE90D-EB87-4F6D-A59A-DE36A30B6CFA}" destId="{D145EFBE-247A-4DEB-8526-7344A24D64E6}" srcOrd="3" destOrd="0" parTransId="{7008E70B-FD97-4887-80B1-49848E63994F}" sibTransId="{56910750-396C-44AE-B5FC-F43515BB3D8A}"/>
    <dgm:cxn modelId="{80EC0EDB-5AEA-B544-BBB9-5EAD13108665}" type="presOf" srcId="{9F6BE90D-EB87-4F6D-A59A-DE36A30B6CFA}" destId="{CA809855-350D-234E-B76F-077F05A38BB8}" srcOrd="0" destOrd="0" presId="urn:microsoft.com/office/officeart/2016/7/layout/BasicLinearProcessNumbered"/>
    <dgm:cxn modelId="{8FC6D9E9-5235-9445-9335-3F881E8C57A3}" type="presOf" srcId="{386025EB-4DEC-4DA2-8805-95F130D373DD}" destId="{FB3A2C12-4FEF-394A-B52C-97B2C4E763E6}" srcOrd="0" destOrd="0" presId="urn:microsoft.com/office/officeart/2016/7/layout/BasicLinearProcessNumbered"/>
    <dgm:cxn modelId="{F477A0F0-A4F6-4B33-B2E6-49FBC4AFE39F}" srcId="{9F6BE90D-EB87-4F6D-A59A-DE36A30B6CFA}" destId="{69750724-1622-4E54-87C1-CEE5F2B7AE5C}" srcOrd="0" destOrd="0" parTransId="{ADD727EA-61A6-40C7-9B1C-300A0C94FFEB}" sibTransId="{386025EB-4DEC-4DA2-8805-95F130D373DD}"/>
    <dgm:cxn modelId="{0E8C5FFD-D66C-F54C-980E-2AB6E362FA92}" type="presOf" srcId="{562741F3-FAE7-4E6A-AC3F-DF94DD1EED0A}" destId="{09983187-BAF4-6A47-88C5-CF2DF6C2503F}" srcOrd="1" destOrd="0" presId="urn:microsoft.com/office/officeart/2016/7/layout/BasicLinearProcessNumbered"/>
    <dgm:cxn modelId="{E1F404FE-A008-E549-ACD8-7B7364E4DEF3}" type="presOf" srcId="{F249B539-B79D-4D64-9EE6-9F303B69A3A2}" destId="{10EBDA76-F9C4-0D46-B618-6C4436566A95}" srcOrd="1" destOrd="0" presId="urn:microsoft.com/office/officeart/2016/7/layout/BasicLinearProcessNumbered"/>
    <dgm:cxn modelId="{5812F3C8-B656-2E4E-B862-FF70FC8B35ED}" type="presParOf" srcId="{CA809855-350D-234E-B76F-077F05A38BB8}" destId="{2E97DACA-3D6F-5C4A-94AC-0A84653F4428}" srcOrd="0" destOrd="0" presId="urn:microsoft.com/office/officeart/2016/7/layout/BasicLinearProcessNumbered"/>
    <dgm:cxn modelId="{3D0977B2-FABA-0A43-B336-2498EBD10094}" type="presParOf" srcId="{2E97DACA-3D6F-5C4A-94AC-0A84653F4428}" destId="{EA6DB999-4AB9-F342-B83F-3FFD92308C40}" srcOrd="0" destOrd="0" presId="urn:microsoft.com/office/officeart/2016/7/layout/BasicLinearProcessNumbered"/>
    <dgm:cxn modelId="{771B260B-4A83-6047-8787-EF382D9A6BAF}" type="presParOf" srcId="{2E97DACA-3D6F-5C4A-94AC-0A84653F4428}" destId="{FB3A2C12-4FEF-394A-B52C-97B2C4E763E6}" srcOrd="1" destOrd="0" presId="urn:microsoft.com/office/officeart/2016/7/layout/BasicLinearProcessNumbered"/>
    <dgm:cxn modelId="{19A913D2-FDA8-374E-A491-9D7ACB52B407}" type="presParOf" srcId="{2E97DACA-3D6F-5C4A-94AC-0A84653F4428}" destId="{4EE8F071-FF85-F940-AEA9-AF16A73EBF71}" srcOrd="2" destOrd="0" presId="urn:microsoft.com/office/officeart/2016/7/layout/BasicLinearProcessNumbered"/>
    <dgm:cxn modelId="{D055746B-73BC-854D-BAA6-DCABC7FF5BD2}" type="presParOf" srcId="{2E97DACA-3D6F-5C4A-94AC-0A84653F4428}" destId="{CD92FDE6-59B0-8846-AC52-7890332AFA89}" srcOrd="3" destOrd="0" presId="urn:microsoft.com/office/officeart/2016/7/layout/BasicLinearProcessNumbered"/>
    <dgm:cxn modelId="{321A50F5-E326-9447-A950-8C5D1E7F1156}" type="presParOf" srcId="{CA809855-350D-234E-B76F-077F05A38BB8}" destId="{674D20AB-1C6D-A243-9E9E-6E9EDEEDD714}" srcOrd="1" destOrd="0" presId="urn:microsoft.com/office/officeart/2016/7/layout/BasicLinearProcessNumbered"/>
    <dgm:cxn modelId="{3B0618CD-7432-9840-82D0-35C8E106032D}" type="presParOf" srcId="{CA809855-350D-234E-B76F-077F05A38BB8}" destId="{9D49FA68-194F-724E-AC79-A17632498704}" srcOrd="2" destOrd="0" presId="urn:microsoft.com/office/officeart/2016/7/layout/BasicLinearProcessNumbered"/>
    <dgm:cxn modelId="{FBD9D499-719C-DC4A-BB00-3F99A2113A89}" type="presParOf" srcId="{9D49FA68-194F-724E-AC79-A17632498704}" destId="{EAFEDA83-2DC3-9B4A-ADC6-38ABA8ACF7EF}" srcOrd="0" destOrd="0" presId="urn:microsoft.com/office/officeart/2016/7/layout/BasicLinearProcessNumbered"/>
    <dgm:cxn modelId="{913EDE6C-DB43-1344-A6B8-C69870080D5A}" type="presParOf" srcId="{9D49FA68-194F-724E-AC79-A17632498704}" destId="{42DCF1FB-BC88-454C-A7C0-ECD51D67F9B7}" srcOrd="1" destOrd="0" presId="urn:microsoft.com/office/officeart/2016/7/layout/BasicLinearProcessNumbered"/>
    <dgm:cxn modelId="{E85DE9C1-BA62-EF41-BC25-D435A36B8C6F}" type="presParOf" srcId="{9D49FA68-194F-724E-AC79-A17632498704}" destId="{D2647D57-A66A-5449-9228-24C01226B8C1}" srcOrd="2" destOrd="0" presId="urn:microsoft.com/office/officeart/2016/7/layout/BasicLinearProcessNumbered"/>
    <dgm:cxn modelId="{38FD5E75-3285-A849-B215-E9BB7C96E15B}" type="presParOf" srcId="{9D49FA68-194F-724E-AC79-A17632498704}" destId="{09983187-BAF4-6A47-88C5-CF2DF6C2503F}" srcOrd="3" destOrd="0" presId="urn:microsoft.com/office/officeart/2016/7/layout/BasicLinearProcessNumbered"/>
    <dgm:cxn modelId="{C4AC9B78-84E1-6E43-894A-7B6AAA2305BC}" type="presParOf" srcId="{CA809855-350D-234E-B76F-077F05A38BB8}" destId="{E4823EE4-5429-2E4F-9497-6A643B50A4EC}" srcOrd="3" destOrd="0" presId="urn:microsoft.com/office/officeart/2016/7/layout/BasicLinearProcessNumbered"/>
    <dgm:cxn modelId="{23144E4B-4B80-C64F-A8A0-6ED2BEBC7F51}" type="presParOf" srcId="{CA809855-350D-234E-B76F-077F05A38BB8}" destId="{1FFDB8FE-3727-C74E-B8E4-2BE393CEE2C2}" srcOrd="4" destOrd="0" presId="urn:microsoft.com/office/officeart/2016/7/layout/BasicLinearProcessNumbered"/>
    <dgm:cxn modelId="{C8F9B684-0DB8-064B-A47C-F270F5E78CFB}" type="presParOf" srcId="{1FFDB8FE-3727-C74E-B8E4-2BE393CEE2C2}" destId="{2FA946B6-10E9-404C-AAD4-4904592111D2}" srcOrd="0" destOrd="0" presId="urn:microsoft.com/office/officeart/2016/7/layout/BasicLinearProcessNumbered"/>
    <dgm:cxn modelId="{61A8D0F9-7AEC-0542-8AB8-9E4F6A92A595}" type="presParOf" srcId="{1FFDB8FE-3727-C74E-B8E4-2BE393CEE2C2}" destId="{DA985D2A-66BA-D84B-B5F6-14CFCBDA4519}" srcOrd="1" destOrd="0" presId="urn:microsoft.com/office/officeart/2016/7/layout/BasicLinearProcessNumbered"/>
    <dgm:cxn modelId="{83617D2E-DE1D-F749-934D-1BA81037D715}" type="presParOf" srcId="{1FFDB8FE-3727-C74E-B8E4-2BE393CEE2C2}" destId="{A6B10225-DF7E-EA41-A8C1-6F71CDB683D0}" srcOrd="2" destOrd="0" presId="urn:microsoft.com/office/officeart/2016/7/layout/BasicLinearProcessNumbered"/>
    <dgm:cxn modelId="{DAA194AA-AE3B-974E-81DD-C3448A327474}" type="presParOf" srcId="{1FFDB8FE-3727-C74E-B8E4-2BE393CEE2C2}" destId="{10EBDA76-F9C4-0D46-B618-6C4436566A95}" srcOrd="3" destOrd="0" presId="urn:microsoft.com/office/officeart/2016/7/layout/BasicLinearProcessNumbered"/>
    <dgm:cxn modelId="{021DE751-D8AF-B44D-898C-9B15FC9A38D6}" type="presParOf" srcId="{CA809855-350D-234E-B76F-077F05A38BB8}" destId="{96908EEF-D9F9-DA4A-9258-1BE7D87CA481}" srcOrd="5" destOrd="0" presId="urn:microsoft.com/office/officeart/2016/7/layout/BasicLinearProcessNumbered"/>
    <dgm:cxn modelId="{68268369-5A14-DF49-A656-CB6639C5E5CD}" type="presParOf" srcId="{CA809855-350D-234E-B76F-077F05A38BB8}" destId="{90B642CB-4075-7B48-AB90-78B7A888FE6C}" srcOrd="6" destOrd="0" presId="urn:microsoft.com/office/officeart/2016/7/layout/BasicLinearProcessNumbered"/>
    <dgm:cxn modelId="{178CC0A8-C2AB-DC43-8B05-B529276E8943}" type="presParOf" srcId="{90B642CB-4075-7B48-AB90-78B7A888FE6C}" destId="{FAE2ECB5-A889-964C-84E8-50EF4264EFDF}" srcOrd="0" destOrd="0" presId="urn:microsoft.com/office/officeart/2016/7/layout/BasicLinearProcessNumbered"/>
    <dgm:cxn modelId="{B103BEE1-EBE8-A44F-BF2E-5A7637AFD562}" type="presParOf" srcId="{90B642CB-4075-7B48-AB90-78B7A888FE6C}" destId="{F6A5DFE8-1D45-5A4E-ADF7-F4AC9413B268}" srcOrd="1" destOrd="0" presId="urn:microsoft.com/office/officeart/2016/7/layout/BasicLinearProcessNumbered"/>
    <dgm:cxn modelId="{8EC4AB14-F617-8E4B-B204-0CB0F27EFF2C}" type="presParOf" srcId="{90B642CB-4075-7B48-AB90-78B7A888FE6C}" destId="{67AFA918-7818-F74D-97FF-B783B588E370}" srcOrd="2" destOrd="0" presId="urn:microsoft.com/office/officeart/2016/7/layout/BasicLinearProcessNumbered"/>
    <dgm:cxn modelId="{D7AF64E2-2B2B-9041-A998-1D6ABF436363}" type="presParOf" srcId="{90B642CB-4075-7B48-AB90-78B7A888FE6C}" destId="{86F13005-7428-8A47-AC4A-6CDE5B7542B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58BE8-3ADB-4D73-A2BA-116D7E8EF1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1A0552E-E1B6-4B95-8DDC-83D9DAF06E91}">
      <dgm:prSet/>
      <dgm:spPr/>
      <dgm:t>
        <a:bodyPr/>
        <a:lstStyle/>
        <a:p>
          <a:r>
            <a:rPr lang="en-US"/>
            <a:t>Definition: The intangible value perceived in a brand, fostering loyalty and advocacy.</a:t>
          </a:r>
        </a:p>
      </dgm:t>
    </dgm:pt>
    <dgm:pt modelId="{421E4109-3528-44C1-9A99-A847BDBC5D7C}" type="parTrans" cxnId="{8F51ECBF-623F-4A7B-98C2-1F080CF67957}">
      <dgm:prSet/>
      <dgm:spPr/>
      <dgm:t>
        <a:bodyPr/>
        <a:lstStyle/>
        <a:p>
          <a:endParaRPr lang="en-US"/>
        </a:p>
      </dgm:t>
    </dgm:pt>
    <dgm:pt modelId="{D0CF708B-DA6A-4D2B-9498-E6CEB12163D9}" type="sibTrans" cxnId="{8F51ECBF-623F-4A7B-98C2-1F080CF67957}">
      <dgm:prSet/>
      <dgm:spPr/>
      <dgm:t>
        <a:bodyPr/>
        <a:lstStyle/>
        <a:p>
          <a:endParaRPr lang="en-US"/>
        </a:p>
      </dgm:t>
    </dgm:pt>
    <dgm:pt modelId="{9ECBF45F-0561-462A-8873-A03C38DFD327}">
      <dgm:prSet/>
      <dgm:spPr/>
      <dgm:t>
        <a:bodyPr/>
        <a:lstStyle/>
        <a:p>
          <a:r>
            <a:rPr lang="en-US"/>
            <a:t>Building Equity: Through interaction, increasing knowledge, guiding preference.</a:t>
          </a:r>
        </a:p>
      </dgm:t>
    </dgm:pt>
    <dgm:pt modelId="{F19940ED-4E07-4069-9473-77EAA6676DF7}" type="parTrans" cxnId="{B84EB66D-1EEC-4F31-993B-1B179190D95A}">
      <dgm:prSet/>
      <dgm:spPr/>
      <dgm:t>
        <a:bodyPr/>
        <a:lstStyle/>
        <a:p>
          <a:endParaRPr lang="en-US"/>
        </a:p>
      </dgm:t>
    </dgm:pt>
    <dgm:pt modelId="{8164D911-3960-4733-8808-5F5AD2275997}" type="sibTrans" cxnId="{B84EB66D-1EEC-4F31-993B-1B179190D95A}">
      <dgm:prSet/>
      <dgm:spPr/>
      <dgm:t>
        <a:bodyPr/>
        <a:lstStyle/>
        <a:p>
          <a:endParaRPr lang="en-US"/>
        </a:p>
      </dgm:t>
    </dgm:pt>
    <dgm:pt modelId="{246DD07A-6364-4BAE-8A37-EAA7FCE70E74}">
      <dgm:prSet/>
      <dgm:spPr/>
      <dgm:t>
        <a:bodyPr/>
        <a:lstStyle/>
        <a:p>
          <a:r>
            <a:rPr lang="en-US"/>
            <a:t>Example: Hyundai’s Genesis brand for luxury vehicles.</a:t>
          </a:r>
        </a:p>
      </dgm:t>
    </dgm:pt>
    <dgm:pt modelId="{725D420B-0848-4B5C-9CD1-0D4E4ECFE1FD}" type="parTrans" cxnId="{983C0F83-AF43-403B-9DBD-5593AB89349B}">
      <dgm:prSet/>
      <dgm:spPr/>
      <dgm:t>
        <a:bodyPr/>
        <a:lstStyle/>
        <a:p>
          <a:endParaRPr lang="en-US"/>
        </a:p>
      </dgm:t>
    </dgm:pt>
    <dgm:pt modelId="{1CDCBC13-051F-47DB-851D-4FBEC4D99CFA}" type="sibTrans" cxnId="{983C0F83-AF43-403B-9DBD-5593AB89349B}">
      <dgm:prSet/>
      <dgm:spPr/>
      <dgm:t>
        <a:bodyPr/>
        <a:lstStyle/>
        <a:p>
          <a:endParaRPr lang="en-US"/>
        </a:p>
      </dgm:t>
    </dgm:pt>
    <dgm:pt modelId="{3466A1FC-2E24-44ED-858E-D0719E6AE942}">
      <dgm:prSet/>
      <dgm:spPr/>
      <dgm:t>
        <a:bodyPr/>
        <a:lstStyle/>
        <a:p>
          <a:r>
            <a:rPr lang="en-US"/>
            <a:t>Brand Equity Pyramid: Awareness, value perception, emotional connection.</a:t>
          </a:r>
        </a:p>
      </dgm:t>
    </dgm:pt>
    <dgm:pt modelId="{60CE8A65-E6C7-4C14-A4D3-2434538079C2}" type="parTrans" cxnId="{FF737D4F-C1D3-4075-A44D-A568BFC51B93}">
      <dgm:prSet/>
      <dgm:spPr/>
      <dgm:t>
        <a:bodyPr/>
        <a:lstStyle/>
        <a:p>
          <a:endParaRPr lang="en-US"/>
        </a:p>
      </dgm:t>
    </dgm:pt>
    <dgm:pt modelId="{92BCF36B-36B3-42A0-8FAC-8B06E6D048E5}" type="sibTrans" cxnId="{FF737D4F-C1D3-4075-A44D-A568BFC51B93}">
      <dgm:prSet/>
      <dgm:spPr/>
      <dgm:t>
        <a:bodyPr/>
        <a:lstStyle/>
        <a:p>
          <a:endParaRPr lang="en-US"/>
        </a:p>
      </dgm:t>
    </dgm:pt>
    <dgm:pt modelId="{0AE347BE-A438-46F9-90C1-B314A5C67E64}" type="pres">
      <dgm:prSet presAssocID="{D0458BE8-3ADB-4D73-A2BA-116D7E8EF1E0}" presName="root" presStyleCnt="0">
        <dgm:presLayoutVars>
          <dgm:dir/>
          <dgm:resizeHandles val="exact"/>
        </dgm:presLayoutVars>
      </dgm:prSet>
      <dgm:spPr/>
    </dgm:pt>
    <dgm:pt modelId="{959E073C-0386-4F16-8C29-383647698E84}" type="pres">
      <dgm:prSet presAssocID="{81A0552E-E1B6-4B95-8DDC-83D9DAF06E91}" presName="compNode" presStyleCnt="0"/>
      <dgm:spPr/>
    </dgm:pt>
    <dgm:pt modelId="{71668782-F221-4794-B196-D55B4F91A158}" type="pres">
      <dgm:prSet presAssocID="{81A0552E-E1B6-4B95-8DDC-83D9DAF06E91}" presName="bgRect" presStyleLbl="bgShp" presStyleIdx="0" presStyleCnt="4"/>
      <dgm:spPr/>
    </dgm:pt>
    <dgm:pt modelId="{FD3E10CB-7DCB-4EF6-AAD2-EE06F31B10EF}" type="pres">
      <dgm:prSet presAssocID="{81A0552E-E1B6-4B95-8DDC-83D9DAF06E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57E7BF9-A672-4732-B02D-DFB2127AAD15}" type="pres">
      <dgm:prSet presAssocID="{81A0552E-E1B6-4B95-8DDC-83D9DAF06E91}" presName="spaceRect" presStyleCnt="0"/>
      <dgm:spPr/>
    </dgm:pt>
    <dgm:pt modelId="{389E031A-D0C2-4B5D-887A-59253A513407}" type="pres">
      <dgm:prSet presAssocID="{81A0552E-E1B6-4B95-8DDC-83D9DAF06E91}" presName="parTx" presStyleLbl="revTx" presStyleIdx="0" presStyleCnt="4">
        <dgm:presLayoutVars>
          <dgm:chMax val="0"/>
          <dgm:chPref val="0"/>
        </dgm:presLayoutVars>
      </dgm:prSet>
      <dgm:spPr/>
    </dgm:pt>
    <dgm:pt modelId="{7F235C34-0F31-437F-A98B-56574AAF6CE2}" type="pres">
      <dgm:prSet presAssocID="{D0CF708B-DA6A-4D2B-9498-E6CEB12163D9}" presName="sibTrans" presStyleCnt="0"/>
      <dgm:spPr/>
    </dgm:pt>
    <dgm:pt modelId="{AADAF760-2D65-4F34-9C5C-145D4A3E15CE}" type="pres">
      <dgm:prSet presAssocID="{9ECBF45F-0561-462A-8873-A03C38DFD327}" presName="compNode" presStyleCnt="0"/>
      <dgm:spPr/>
    </dgm:pt>
    <dgm:pt modelId="{73BCA12A-2A6C-4CB0-9EAC-41DA74DFD930}" type="pres">
      <dgm:prSet presAssocID="{9ECBF45F-0561-462A-8873-A03C38DFD327}" presName="bgRect" presStyleLbl="bgShp" presStyleIdx="1" presStyleCnt="4"/>
      <dgm:spPr/>
    </dgm:pt>
    <dgm:pt modelId="{EB593D14-C933-479F-B07F-7296D0AF65DF}" type="pres">
      <dgm:prSet presAssocID="{9ECBF45F-0561-462A-8873-A03C38DFD3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2050D21-73D5-4A7D-A8E1-B45143E7DE6C}" type="pres">
      <dgm:prSet presAssocID="{9ECBF45F-0561-462A-8873-A03C38DFD327}" presName="spaceRect" presStyleCnt="0"/>
      <dgm:spPr/>
    </dgm:pt>
    <dgm:pt modelId="{9D5735D9-BBB2-46D3-9C6E-F32C8CAB5422}" type="pres">
      <dgm:prSet presAssocID="{9ECBF45F-0561-462A-8873-A03C38DFD327}" presName="parTx" presStyleLbl="revTx" presStyleIdx="1" presStyleCnt="4">
        <dgm:presLayoutVars>
          <dgm:chMax val="0"/>
          <dgm:chPref val="0"/>
        </dgm:presLayoutVars>
      </dgm:prSet>
      <dgm:spPr/>
    </dgm:pt>
    <dgm:pt modelId="{4A676A71-F52E-4EF5-A516-64D901E5E083}" type="pres">
      <dgm:prSet presAssocID="{8164D911-3960-4733-8808-5F5AD2275997}" presName="sibTrans" presStyleCnt="0"/>
      <dgm:spPr/>
    </dgm:pt>
    <dgm:pt modelId="{2F46713A-BA5F-4E23-AC98-0E94331C1B25}" type="pres">
      <dgm:prSet presAssocID="{246DD07A-6364-4BAE-8A37-EAA7FCE70E74}" presName="compNode" presStyleCnt="0"/>
      <dgm:spPr/>
    </dgm:pt>
    <dgm:pt modelId="{2754EB07-6AE5-49E0-90E7-7F937D1DF20B}" type="pres">
      <dgm:prSet presAssocID="{246DD07A-6364-4BAE-8A37-EAA7FCE70E74}" presName="bgRect" presStyleLbl="bgShp" presStyleIdx="2" presStyleCnt="4"/>
      <dgm:spPr/>
    </dgm:pt>
    <dgm:pt modelId="{CD26B2C2-0206-40FB-82F4-1EEC17E0950F}" type="pres">
      <dgm:prSet presAssocID="{246DD07A-6364-4BAE-8A37-EAA7FCE70E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DD6C6FCF-90DB-48C6-87BE-D3070C28B77E}" type="pres">
      <dgm:prSet presAssocID="{246DD07A-6364-4BAE-8A37-EAA7FCE70E74}" presName="spaceRect" presStyleCnt="0"/>
      <dgm:spPr/>
    </dgm:pt>
    <dgm:pt modelId="{2F88618A-46E7-48D8-8CA5-622A694876EB}" type="pres">
      <dgm:prSet presAssocID="{246DD07A-6364-4BAE-8A37-EAA7FCE70E74}" presName="parTx" presStyleLbl="revTx" presStyleIdx="2" presStyleCnt="4">
        <dgm:presLayoutVars>
          <dgm:chMax val="0"/>
          <dgm:chPref val="0"/>
        </dgm:presLayoutVars>
      </dgm:prSet>
      <dgm:spPr/>
    </dgm:pt>
    <dgm:pt modelId="{3B81D3BE-4694-4238-B7FF-C90C1E87CE92}" type="pres">
      <dgm:prSet presAssocID="{1CDCBC13-051F-47DB-851D-4FBEC4D99CFA}" presName="sibTrans" presStyleCnt="0"/>
      <dgm:spPr/>
    </dgm:pt>
    <dgm:pt modelId="{CF71BA65-D37B-4E9A-BA31-468353E9D72A}" type="pres">
      <dgm:prSet presAssocID="{3466A1FC-2E24-44ED-858E-D0719E6AE942}" presName="compNode" presStyleCnt="0"/>
      <dgm:spPr/>
    </dgm:pt>
    <dgm:pt modelId="{4368A532-DF12-4859-8AD3-516F73B78F06}" type="pres">
      <dgm:prSet presAssocID="{3466A1FC-2E24-44ED-858E-D0719E6AE942}" presName="bgRect" presStyleLbl="bgShp" presStyleIdx="3" presStyleCnt="4"/>
      <dgm:spPr/>
    </dgm:pt>
    <dgm:pt modelId="{5E7BE3E8-175E-469B-995A-42BBA5BFE787}" type="pres">
      <dgm:prSet presAssocID="{3466A1FC-2E24-44ED-858E-D0719E6AE9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99E4C5CF-68A3-4D3C-B51B-EE76BC045FE2}" type="pres">
      <dgm:prSet presAssocID="{3466A1FC-2E24-44ED-858E-D0719E6AE942}" presName="spaceRect" presStyleCnt="0"/>
      <dgm:spPr/>
    </dgm:pt>
    <dgm:pt modelId="{C171B463-9145-4B1A-B18E-B40B08F8AFBD}" type="pres">
      <dgm:prSet presAssocID="{3466A1FC-2E24-44ED-858E-D0719E6AE94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8FDDF0C-66B8-4B33-975B-542845639E4F}" type="presOf" srcId="{D0458BE8-3ADB-4D73-A2BA-116D7E8EF1E0}" destId="{0AE347BE-A438-46F9-90C1-B314A5C67E64}" srcOrd="0" destOrd="0" presId="urn:microsoft.com/office/officeart/2018/2/layout/IconVerticalSolidList"/>
    <dgm:cxn modelId="{E1DF1815-1BAD-4D32-B595-684089D147E0}" type="presOf" srcId="{246DD07A-6364-4BAE-8A37-EAA7FCE70E74}" destId="{2F88618A-46E7-48D8-8CA5-622A694876EB}" srcOrd="0" destOrd="0" presId="urn:microsoft.com/office/officeart/2018/2/layout/IconVerticalSolidList"/>
    <dgm:cxn modelId="{10E4824B-B054-4054-9CAE-3E7A88AF60CF}" type="presOf" srcId="{3466A1FC-2E24-44ED-858E-D0719E6AE942}" destId="{C171B463-9145-4B1A-B18E-B40B08F8AFBD}" srcOrd="0" destOrd="0" presId="urn:microsoft.com/office/officeart/2018/2/layout/IconVerticalSolidList"/>
    <dgm:cxn modelId="{FF737D4F-C1D3-4075-A44D-A568BFC51B93}" srcId="{D0458BE8-3ADB-4D73-A2BA-116D7E8EF1E0}" destId="{3466A1FC-2E24-44ED-858E-D0719E6AE942}" srcOrd="3" destOrd="0" parTransId="{60CE8A65-E6C7-4C14-A4D3-2434538079C2}" sibTransId="{92BCF36B-36B3-42A0-8FAC-8B06E6D048E5}"/>
    <dgm:cxn modelId="{B84EB66D-1EEC-4F31-993B-1B179190D95A}" srcId="{D0458BE8-3ADB-4D73-A2BA-116D7E8EF1E0}" destId="{9ECBF45F-0561-462A-8873-A03C38DFD327}" srcOrd="1" destOrd="0" parTransId="{F19940ED-4E07-4069-9473-77EAA6676DF7}" sibTransId="{8164D911-3960-4733-8808-5F5AD2275997}"/>
    <dgm:cxn modelId="{983C0F83-AF43-403B-9DBD-5593AB89349B}" srcId="{D0458BE8-3ADB-4D73-A2BA-116D7E8EF1E0}" destId="{246DD07A-6364-4BAE-8A37-EAA7FCE70E74}" srcOrd="2" destOrd="0" parTransId="{725D420B-0848-4B5C-9CD1-0D4E4ECFE1FD}" sibTransId="{1CDCBC13-051F-47DB-851D-4FBEC4D99CFA}"/>
    <dgm:cxn modelId="{8C04208E-0A48-4AA0-A18E-746741C3B888}" type="presOf" srcId="{9ECBF45F-0561-462A-8873-A03C38DFD327}" destId="{9D5735D9-BBB2-46D3-9C6E-F32C8CAB5422}" srcOrd="0" destOrd="0" presId="urn:microsoft.com/office/officeart/2018/2/layout/IconVerticalSolidList"/>
    <dgm:cxn modelId="{8F51ECBF-623F-4A7B-98C2-1F080CF67957}" srcId="{D0458BE8-3ADB-4D73-A2BA-116D7E8EF1E0}" destId="{81A0552E-E1B6-4B95-8DDC-83D9DAF06E91}" srcOrd="0" destOrd="0" parTransId="{421E4109-3528-44C1-9A99-A847BDBC5D7C}" sibTransId="{D0CF708B-DA6A-4D2B-9498-E6CEB12163D9}"/>
    <dgm:cxn modelId="{DA6E3CDA-C092-4EBE-BB37-60DB0872E8AE}" type="presOf" srcId="{81A0552E-E1B6-4B95-8DDC-83D9DAF06E91}" destId="{389E031A-D0C2-4B5D-887A-59253A513407}" srcOrd="0" destOrd="0" presId="urn:microsoft.com/office/officeart/2018/2/layout/IconVerticalSolidList"/>
    <dgm:cxn modelId="{7F5B3239-3068-4E33-8737-3099AF628CE8}" type="presParOf" srcId="{0AE347BE-A438-46F9-90C1-B314A5C67E64}" destId="{959E073C-0386-4F16-8C29-383647698E84}" srcOrd="0" destOrd="0" presId="urn:microsoft.com/office/officeart/2018/2/layout/IconVerticalSolidList"/>
    <dgm:cxn modelId="{EC54B064-C5D4-4FA7-8A19-C32F020BF091}" type="presParOf" srcId="{959E073C-0386-4F16-8C29-383647698E84}" destId="{71668782-F221-4794-B196-D55B4F91A158}" srcOrd="0" destOrd="0" presId="urn:microsoft.com/office/officeart/2018/2/layout/IconVerticalSolidList"/>
    <dgm:cxn modelId="{80CE7A32-6FA8-454F-B5CD-96721096F44C}" type="presParOf" srcId="{959E073C-0386-4F16-8C29-383647698E84}" destId="{FD3E10CB-7DCB-4EF6-AAD2-EE06F31B10EF}" srcOrd="1" destOrd="0" presId="urn:microsoft.com/office/officeart/2018/2/layout/IconVerticalSolidList"/>
    <dgm:cxn modelId="{0FC2B176-8F0D-420C-877B-5980F7A6BD70}" type="presParOf" srcId="{959E073C-0386-4F16-8C29-383647698E84}" destId="{657E7BF9-A672-4732-B02D-DFB2127AAD15}" srcOrd="2" destOrd="0" presId="urn:microsoft.com/office/officeart/2018/2/layout/IconVerticalSolidList"/>
    <dgm:cxn modelId="{9F05E1CD-7D56-4550-B6C3-B9B5308464BA}" type="presParOf" srcId="{959E073C-0386-4F16-8C29-383647698E84}" destId="{389E031A-D0C2-4B5D-887A-59253A513407}" srcOrd="3" destOrd="0" presId="urn:microsoft.com/office/officeart/2018/2/layout/IconVerticalSolidList"/>
    <dgm:cxn modelId="{A57647E2-B67E-4A4D-9F12-95252A3C3FB3}" type="presParOf" srcId="{0AE347BE-A438-46F9-90C1-B314A5C67E64}" destId="{7F235C34-0F31-437F-A98B-56574AAF6CE2}" srcOrd="1" destOrd="0" presId="urn:microsoft.com/office/officeart/2018/2/layout/IconVerticalSolidList"/>
    <dgm:cxn modelId="{5B17029E-A21C-448B-80AD-ED34D92031DD}" type="presParOf" srcId="{0AE347BE-A438-46F9-90C1-B314A5C67E64}" destId="{AADAF760-2D65-4F34-9C5C-145D4A3E15CE}" srcOrd="2" destOrd="0" presId="urn:microsoft.com/office/officeart/2018/2/layout/IconVerticalSolidList"/>
    <dgm:cxn modelId="{E7962189-92D0-4E09-AF51-39354C5DDFE7}" type="presParOf" srcId="{AADAF760-2D65-4F34-9C5C-145D4A3E15CE}" destId="{73BCA12A-2A6C-4CB0-9EAC-41DA74DFD930}" srcOrd="0" destOrd="0" presId="urn:microsoft.com/office/officeart/2018/2/layout/IconVerticalSolidList"/>
    <dgm:cxn modelId="{669D1B36-A9D7-4623-8E0B-5F5D51D815D6}" type="presParOf" srcId="{AADAF760-2D65-4F34-9C5C-145D4A3E15CE}" destId="{EB593D14-C933-479F-B07F-7296D0AF65DF}" srcOrd="1" destOrd="0" presId="urn:microsoft.com/office/officeart/2018/2/layout/IconVerticalSolidList"/>
    <dgm:cxn modelId="{97723081-A0AB-414D-B326-CCF7A4ECDFD8}" type="presParOf" srcId="{AADAF760-2D65-4F34-9C5C-145D4A3E15CE}" destId="{22050D21-73D5-4A7D-A8E1-B45143E7DE6C}" srcOrd="2" destOrd="0" presId="urn:microsoft.com/office/officeart/2018/2/layout/IconVerticalSolidList"/>
    <dgm:cxn modelId="{945E472A-B36B-4911-BA94-442252809960}" type="presParOf" srcId="{AADAF760-2D65-4F34-9C5C-145D4A3E15CE}" destId="{9D5735D9-BBB2-46D3-9C6E-F32C8CAB5422}" srcOrd="3" destOrd="0" presId="urn:microsoft.com/office/officeart/2018/2/layout/IconVerticalSolidList"/>
    <dgm:cxn modelId="{6B65E77C-B9C0-4CC7-96EA-3930C12C1A57}" type="presParOf" srcId="{0AE347BE-A438-46F9-90C1-B314A5C67E64}" destId="{4A676A71-F52E-4EF5-A516-64D901E5E083}" srcOrd="3" destOrd="0" presId="urn:microsoft.com/office/officeart/2018/2/layout/IconVerticalSolidList"/>
    <dgm:cxn modelId="{46547992-1949-41F2-872C-8E477B0D8BE6}" type="presParOf" srcId="{0AE347BE-A438-46F9-90C1-B314A5C67E64}" destId="{2F46713A-BA5F-4E23-AC98-0E94331C1B25}" srcOrd="4" destOrd="0" presId="urn:microsoft.com/office/officeart/2018/2/layout/IconVerticalSolidList"/>
    <dgm:cxn modelId="{472AC25D-AE28-412C-9CB9-051536025B4C}" type="presParOf" srcId="{2F46713A-BA5F-4E23-AC98-0E94331C1B25}" destId="{2754EB07-6AE5-49E0-90E7-7F937D1DF20B}" srcOrd="0" destOrd="0" presId="urn:microsoft.com/office/officeart/2018/2/layout/IconVerticalSolidList"/>
    <dgm:cxn modelId="{54B064EE-DDB2-4C8D-8713-38737334AD13}" type="presParOf" srcId="{2F46713A-BA5F-4E23-AC98-0E94331C1B25}" destId="{CD26B2C2-0206-40FB-82F4-1EEC17E0950F}" srcOrd="1" destOrd="0" presId="urn:microsoft.com/office/officeart/2018/2/layout/IconVerticalSolidList"/>
    <dgm:cxn modelId="{43164CE3-BA5C-4A3E-BD5E-1044E26E7FEB}" type="presParOf" srcId="{2F46713A-BA5F-4E23-AC98-0E94331C1B25}" destId="{DD6C6FCF-90DB-48C6-87BE-D3070C28B77E}" srcOrd="2" destOrd="0" presId="urn:microsoft.com/office/officeart/2018/2/layout/IconVerticalSolidList"/>
    <dgm:cxn modelId="{92F42ECB-5816-4EDE-907B-0B4F162717FE}" type="presParOf" srcId="{2F46713A-BA5F-4E23-AC98-0E94331C1B25}" destId="{2F88618A-46E7-48D8-8CA5-622A694876EB}" srcOrd="3" destOrd="0" presId="urn:microsoft.com/office/officeart/2018/2/layout/IconVerticalSolidList"/>
    <dgm:cxn modelId="{ACDEEC4C-356E-4010-8236-B947DB2F5E80}" type="presParOf" srcId="{0AE347BE-A438-46F9-90C1-B314A5C67E64}" destId="{3B81D3BE-4694-4238-B7FF-C90C1E87CE92}" srcOrd="5" destOrd="0" presId="urn:microsoft.com/office/officeart/2018/2/layout/IconVerticalSolidList"/>
    <dgm:cxn modelId="{14A3CAEB-78C9-46CF-AC01-006F6C481E01}" type="presParOf" srcId="{0AE347BE-A438-46F9-90C1-B314A5C67E64}" destId="{CF71BA65-D37B-4E9A-BA31-468353E9D72A}" srcOrd="6" destOrd="0" presId="urn:microsoft.com/office/officeart/2018/2/layout/IconVerticalSolidList"/>
    <dgm:cxn modelId="{3B96E00E-0DE7-4A09-8B86-B7BBDD0031BC}" type="presParOf" srcId="{CF71BA65-D37B-4E9A-BA31-468353E9D72A}" destId="{4368A532-DF12-4859-8AD3-516F73B78F06}" srcOrd="0" destOrd="0" presId="urn:microsoft.com/office/officeart/2018/2/layout/IconVerticalSolidList"/>
    <dgm:cxn modelId="{50A615AA-39EF-4244-BC8B-33C75BBB0B8D}" type="presParOf" srcId="{CF71BA65-D37B-4E9A-BA31-468353E9D72A}" destId="{5E7BE3E8-175E-469B-995A-42BBA5BFE787}" srcOrd="1" destOrd="0" presId="urn:microsoft.com/office/officeart/2018/2/layout/IconVerticalSolidList"/>
    <dgm:cxn modelId="{CB85FA07-ED2C-4299-8DDC-145EC2926348}" type="presParOf" srcId="{CF71BA65-D37B-4E9A-BA31-468353E9D72A}" destId="{99E4C5CF-68A3-4D3C-B51B-EE76BC045FE2}" srcOrd="2" destOrd="0" presId="urn:microsoft.com/office/officeart/2018/2/layout/IconVerticalSolidList"/>
    <dgm:cxn modelId="{741F51EF-A508-4AD4-9566-64D3A2BAA67C}" type="presParOf" srcId="{CF71BA65-D37B-4E9A-BA31-468353E9D72A}" destId="{C171B463-9145-4B1A-B18E-B40B08F8AF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440A5-44E9-4E7A-8885-3ED28D0A954D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C2B57B2-9167-46BA-AF99-8ECF8FC24633}">
      <dgm:prSet/>
      <dgm:spPr/>
      <dgm:t>
        <a:bodyPr/>
        <a:lstStyle/>
        <a:p>
          <a:r>
            <a:rPr lang="en-US" dirty="0"/>
            <a:t>User-Generated Content (UGC): Reviews, videos, blogs by stakeholders.</a:t>
          </a:r>
        </a:p>
      </dgm:t>
    </dgm:pt>
    <dgm:pt modelId="{773EBDD4-B86D-4A19-92FF-E8A4EAF1A0C0}" type="parTrans" cxnId="{923B32ED-FD7C-4DCD-A662-DFECEA5836AA}">
      <dgm:prSet/>
      <dgm:spPr/>
      <dgm:t>
        <a:bodyPr/>
        <a:lstStyle/>
        <a:p>
          <a:endParaRPr lang="en-US"/>
        </a:p>
      </dgm:t>
    </dgm:pt>
    <dgm:pt modelId="{243BDB3A-346C-4A11-819A-685721C88E0F}" type="sibTrans" cxnId="{923B32ED-FD7C-4DCD-A662-DFECEA5836AA}">
      <dgm:prSet/>
      <dgm:spPr/>
      <dgm:t>
        <a:bodyPr/>
        <a:lstStyle/>
        <a:p>
          <a:endParaRPr lang="en-US"/>
        </a:p>
      </dgm:t>
    </dgm:pt>
    <dgm:pt modelId="{C4117169-ABDA-47D6-B685-2CC3DE18C2FA}">
      <dgm:prSet/>
      <dgm:spPr/>
      <dgm:t>
        <a:bodyPr/>
        <a:lstStyle/>
        <a:p>
          <a:r>
            <a:rPr lang="en-US" dirty="0"/>
            <a:t>Brand Co-Creation: Influenced by external stakeholders.</a:t>
          </a:r>
        </a:p>
      </dgm:t>
    </dgm:pt>
    <dgm:pt modelId="{45C47B75-5B9F-4253-8793-5B4B0701B171}" type="parTrans" cxnId="{03AAC608-BDB1-47F1-9ED1-377338034F55}">
      <dgm:prSet/>
      <dgm:spPr/>
      <dgm:t>
        <a:bodyPr/>
        <a:lstStyle/>
        <a:p>
          <a:endParaRPr lang="en-US"/>
        </a:p>
      </dgm:t>
    </dgm:pt>
    <dgm:pt modelId="{57E2F7FC-508E-4A91-A81B-F9079832D9E8}" type="sibTrans" cxnId="{03AAC608-BDB1-47F1-9ED1-377338034F55}">
      <dgm:prSet/>
      <dgm:spPr/>
      <dgm:t>
        <a:bodyPr/>
        <a:lstStyle/>
        <a:p>
          <a:endParaRPr lang="en-US"/>
        </a:p>
      </dgm:t>
    </dgm:pt>
    <dgm:pt modelId="{7FDEA4D0-F759-4013-B211-2FF664BE821B}">
      <dgm:prSet/>
      <dgm:spPr/>
      <dgm:t>
        <a:bodyPr/>
        <a:lstStyle/>
        <a:p>
          <a:r>
            <a:rPr lang="en-US" dirty="0"/>
            <a:t>Engagement: Brands must listen and engage in conversations.</a:t>
          </a:r>
        </a:p>
      </dgm:t>
    </dgm:pt>
    <dgm:pt modelId="{856CB539-F86C-4F78-B0E8-FF68F21BB1AF}" type="parTrans" cxnId="{7BA22117-24BD-4446-979B-6D5F50617E24}">
      <dgm:prSet/>
      <dgm:spPr/>
      <dgm:t>
        <a:bodyPr/>
        <a:lstStyle/>
        <a:p>
          <a:endParaRPr lang="en-US"/>
        </a:p>
      </dgm:t>
    </dgm:pt>
    <dgm:pt modelId="{77C4BC5F-03B0-4F6D-89F7-7EEC5D6C853A}" type="sibTrans" cxnId="{7BA22117-24BD-4446-979B-6D5F50617E24}">
      <dgm:prSet/>
      <dgm:spPr/>
      <dgm:t>
        <a:bodyPr/>
        <a:lstStyle/>
        <a:p>
          <a:endParaRPr lang="en-US"/>
        </a:p>
      </dgm:t>
    </dgm:pt>
    <dgm:pt modelId="{EFE9999E-766C-4EF4-AD93-F6C2C6F5AF11}">
      <dgm:prSet/>
      <dgm:spPr/>
      <dgm:t>
        <a:bodyPr/>
        <a:lstStyle/>
        <a:p>
          <a:r>
            <a:rPr lang="en-US" dirty="0"/>
            <a:t>Challenges: Creating a personality for brands to connect with people.</a:t>
          </a:r>
        </a:p>
      </dgm:t>
    </dgm:pt>
    <dgm:pt modelId="{E9532AD2-72AC-493D-97AF-0B0D9FBF67D1}" type="parTrans" cxnId="{440A7C37-2715-488C-AB1C-A83D55B50EEC}">
      <dgm:prSet/>
      <dgm:spPr/>
      <dgm:t>
        <a:bodyPr/>
        <a:lstStyle/>
        <a:p>
          <a:endParaRPr lang="en-US"/>
        </a:p>
      </dgm:t>
    </dgm:pt>
    <dgm:pt modelId="{B9C85739-5DFC-41B7-9782-CDA81478BC8E}" type="sibTrans" cxnId="{440A7C37-2715-488C-AB1C-A83D55B50EEC}">
      <dgm:prSet/>
      <dgm:spPr/>
      <dgm:t>
        <a:bodyPr/>
        <a:lstStyle/>
        <a:p>
          <a:endParaRPr lang="en-US"/>
        </a:p>
      </dgm:t>
    </dgm:pt>
    <dgm:pt modelId="{31996BE4-E71D-264A-858A-FF862AE33206}" type="pres">
      <dgm:prSet presAssocID="{2CB440A5-44E9-4E7A-8885-3ED28D0A954D}" presName="linear" presStyleCnt="0">
        <dgm:presLayoutVars>
          <dgm:animLvl val="lvl"/>
          <dgm:resizeHandles val="exact"/>
        </dgm:presLayoutVars>
      </dgm:prSet>
      <dgm:spPr/>
    </dgm:pt>
    <dgm:pt modelId="{57E9EB74-AEB9-9445-9141-376D19AA04A1}" type="pres">
      <dgm:prSet presAssocID="{5C2B57B2-9167-46BA-AF99-8ECF8FC246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9CC76C-1B6A-FC4D-8796-B4760A41D945}" type="pres">
      <dgm:prSet presAssocID="{243BDB3A-346C-4A11-819A-685721C88E0F}" presName="spacer" presStyleCnt="0"/>
      <dgm:spPr/>
    </dgm:pt>
    <dgm:pt modelId="{2F8B81C5-035E-3D4F-8B95-B45928DE7E55}" type="pres">
      <dgm:prSet presAssocID="{C4117169-ABDA-47D6-B685-2CC3DE18C2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2658B1-BA03-5F47-B864-B52098906367}" type="pres">
      <dgm:prSet presAssocID="{57E2F7FC-508E-4A91-A81B-F9079832D9E8}" presName="spacer" presStyleCnt="0"/>
      <dgm:spPr/>
    </dgm:pt>
    <dgm:pt modelId="{439CD3E9-83E3-1F4D-83D0-4BFF8ED08848}" type="pres">
      <dgm:prSet presAssocID="{7FDEA4D0-F759-4013-B211-2FF664BE82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526CD1-EE21-F345-A5B7-31ABF912DF98}" type="pres">
      <dgm:prSet presAssocID="{77C4BC5F-03B0-4F6D-89F7-7EEC5D6C853A}" presName="spacer" presStyleCnt="0"/>
      <dgm:spPr/>
    </dgm:pt>
    <dgm:pt modelId="{19C207F1-ECAC-844D-8068-DD4EADCD0C40}" type="pres">
      <dgm:prSet presAssocID="{EFE9999E-766C-4EF4-AD93-F6C2C6F5AF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AAC608-BDB1-47F1-9ED1-377338034F55}" srcId="{2CB440A5-44E9-4E7A-8885-3ED28D0A954D}" destId="{C4117169-ABDA-47D6-B685-2CC3DE18C2FA}" srcOrd="1" destOrd="0" parTransId="{45C47B75-5B9F-4253-8793-5B4B0701B171}" sibTransId="{57E2F7FC-508E-4A91-A81B-F9079832D9E8}"/>
    <dgm:cxn modelId="{7BA22117-24BD-4446-979B-6D5F50617E24}" srcId="{2CB440A5-44E9-4E7A-8885-3ED28D0A954D}" destId="{7FDEA4D0-F759-4013-B211-2FF664BE821B}" srcOrd="2" destOrd="0" parTransId="{856CB539-F86C-4F78-B0E8-FF68F21BB1AF}" sibTransId="{77C4BC5F-03B0-4F6D-89F7-7EEC5D6C853A}"/>
    <dgm:cxn modelId="{440A7C37-2715-488C-AB1C-A83D55B50EEC}" srcId="{2CB440A5-44E9-4E7A-8885-3ED28D0A954D}" destId="{EFE9999E-766C-4EF4-AD93-F6C2C6F5AF11}" srcOrd="3" destOrd="0" parTransId="{E9532AD2-72AC-493D-97AF-0B0D9FBF67D1}" sibTransId="{B9C85739-5DFC-41B7-9782-CDA81478BC8E}"/>
    <dgm:cxn modelId="{41AE2561-824B-304A-AC7A-AE0C8BAB72B8}" type="presOf" srcId="{5C2B57B2-9167-46BA-AF99-8ECF8FC24633}" destId="{57E9EB74-AEB9-9445-9141-376D19AA04A1}" srcOrd="0" destOrd="0" presId="urn:microsoft.com/office/officeart/2005/8/layout/vList2"/>
    <dgm:cxn modelId="{61105288-7139-6A44-B9D0-60C9F594ED9F}" type="presOf" srcId="{EFE9999E-766C-4EF4-AD93-F6C2C6F5AF11}" destId="{19C207F1-ECAC-844D-8068-DD4EADCD0C40}" srcOrd="0" destOrd="0" presId="urn:microsoft.com/office/officeart/2005/8/layout/vList2"/>
    <dgm:cxn modelId="{D355A3CF-1F3A-644E-859B-44016E4CBEFB}" type="presOf" srcId="{2CB440A5-44E9-4E7A-8885-3ED28D0A954D}" destId="{31996BE4-E71D-264A-858A-FF862AE33206}" srcOrd="0" destOrd="0" presId="urn:microsoft.com/office/officeart/2005/8/layout/vList2"/>
    <dgm:cxn modelId="{B000B6D8-863D-F046-99E6-C2CB6BFE150D}" type="presOf" srcId="{C4117169-ABDA-47D6-B685-2CC3DE18C2FA}" destId="{2F8B81C5-035E-3D4F-8B95-B45928DE7E55}" srcOrd="0" destOrd="0" presId="urn:microsoft.com/office/officeart/2005/8/layout/vList2"/>
    <dgm:cxn modelId="{A38EB8E5-D88E-D745-ABB9-F70C4786662C}" type="presOf" srcId="{7FDEA4D0-F759-4013-B211-2FF664BE821B}" destId="{439CD3E9-83E3-1F4D-83D0-4BFF8ED08848}" srcOrd="0" destOrd="0" presId="urn:microsoft.com/office/officeart/2005/8/layout/vList2"/>
    <dgm:cxn modelId="{923B32ED-FD7C-4DCD-A662-DFECEA5836AA}" srcId="{2CB440A5-44E9-4E7A-8885-3ED28D0A954D}" destId="{5C2B57B2-9167-46BA-AF99-8ECF8FC24633}" srcOrd="0" destOrd="0" parTransId="{773EBDD4-B86D-4A19-92FF-E8A4EAF1A0C0}" sibTransId="{243BDB3A-346C-4A11-819A-685721C88E0F}"/>
    <dgm:cxn modelId="{D8D0F609-EF62-EB48-85FC-633A39CAEED1}" type="presParOf" srcId="{31996BE4-E71D-264A-858A-FF862AE33206}" destId="{57E9EB74-AEB9-9445-9141-376D19AA04A1}" srcOrd="0" destOrd="0" presId="urn:microsoft.com/office/officeart/2005/8/layout/vList2"/>
    <dgm:cxn modelId="{8EF6B32C-515E-3040-8ACA-6629DC094830}" type="presParOf" srcId="{31996BE4-E71D-264A-858A-FF862AE33206}" destId="{289CC76C-1B6A-FC4D-8796-B4760A41D945}" srcOrd="1" destOrd="0" presId="urn:microsoft.com/office/officeart/2005/8/layout/vList2"/>
    <dgm:cxn modelId="{B4B941F8-B714-134C-AA2B-EB868E3C0CB5}" type="presParOf" srcId="{31996BE4-E71D-264A-858A-FF862AE33206}" destId="{2F8B81C5-035E-3D4F-8B95-B45928DE7E55}" srcOrd="2" destOrd="0" presId="urn:microsoft.com/office/officeart/2005/8/layout/vList2"/>
    <dgm:cxn modelId="{A17C8827-7955-A945-9BFF-08A4A35CBF98}" type="presParOf" srcId="{31996BE4-E71D-264A-858A-FF862AE33206}" destId="{452658B1-BA03-5F47-B864-B52098906367}" srcOrd="3" destOrd="0" presId="urn:microsoft.com/office/officeart/2005/8/layout/vList2"/>
    <dgm:cxn modelId="{87D8C385-4BC0-C544-8FFE-892428691613}" type="presParOf" srcId="{31996BE4-E71D-264A-858A-FF862AE33206}" destId="{439CD3E9-83E3-1F4D-83D0-4BFF8ED08848}" srcOrd="4" destOrd="0" presId="urn:microsoft.com/office/officeart/2005/8/layout/vList2"/>
    <dgm:cxn modelId="{1B8BE854-BC8B-5D41-B56B-FB4409C695A4}" type="presParOf" srcId="{31996BE4-E71D-264A-858A-FF862AE33206}" destId="{B7526CD1-EE21-F345-A5B7-31ABF912DF98}" srcOrd="5" destOrd="0" presId="urn:microsoft.com/office/officeart/2005/8/layout/vList2"/>
    <dgm:cxn modelId="{720ACB3F-7737-9D47-9130-7A8FB65D9514}" type="presParOf" srcId="{31996BE4-E71D-264A-858A-FF862AE33206}" destId="{19C207F1-ECAC-844D-8068-DD4EADCD0C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E1B44D-777F-4DF2-8643-64E6F724FF3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822C81-BF4B-4E33-9256-992AB39AE3C7}">
      <dgm:prSet/>
      <dgm:spPr/>
      <dgm:t>
        <a:bodyPr/>
        <a:lstStyle/>
        <a:p>
          <a:r>
            <a:rPr lang="en-US"/>
            <a:t>Channel Selection: Based on persona preferences.</a:t>
          </a:r>
        </a:p>
      </dgm:t>
    </dgm:pt>
    <dgm:pt modelId="{720AA686-E8A6-4EC1-8B2A-F18C994CDAA0}" type="parTrans" cxnId="{10FE499D-F220-4651-9E22-11E8F13A9326}">
      <dgm:prSet/>
      <dgm:spPr/>
      <dgm:t>
        <a:bodyPr/>
        <a:lstStyle/>
        <a:p>
          <a:endParaRPr lang="en-US"/>
        </a:p>
      </dgm:t>
    </dgm:pt>
    <dgm:pt modelId="{EF7BFDFF-C4C2-490F-9FA6-6EABFADDC2C8}" type="sibTrans" cxnId="{10FE499D-F220-4651-9E22-11E8F13A9326}">
      <dgm:prSet/>
      <dgm:spPr/>
      <dgm:t>
        <a:bodyPr/>
        <a:lstStyle/>
        <a:p>
          <a:endParaRPr lang="en-US"/>
        </a:p>
      </dgm:t>
    </dgm:pt>
    <dgm:pt modelId="{6906A841-A17A-4548-9B05-0E63219E327A}">
      <dgm:prSet/>
      <dgm:spPr/>
      <dgm:t>
        <a:bodyPr/>
        <a:lstStyle/>
        <a:p>
          <a:r>
            <a:rPr lang="en-US" dirty="0" err="1"/>
            <a:t>Customisation</a:t>
          </a:r>
          <a:r>
            <a:rPr lang="en-US" dirty="0"/>
            <a:t>: Consistent naming and profile pictures.</a:t>
          </a:r>
        </a:p>
      </dgm:t>
    </dgm:pt>
    <dgm:pt modelId="{8A39596D-972F-427B-B54A-E59BAC02C005}" type="parTrans" cxnId="{61B51142-F2CE-4033-ADAC-7B9E07BE6DF0}">
      <dgm:prSet/>
      <dgm:spPr/>
      <dgm:t>
        <a:bodyPr/>
        <a:lstStyle/>
        <a:p>
          <a:endParaRPr lang="en-US"/>
        </a:p>
      </dgm:t>
    </dgm:pt>
    <dgm:pt modelId="{16A6705C-8F13-4586-9E46-AC6E13ACCE2D}" type="sibTrans" cxnId="{61B51142-F2CE-4033-ADAC-7B9E07BE6DF0}">
      <dgm:prSet/>
      <dgm:spPr/>
      <dgm:t>
        <a:bodyPr/>
        <a:lstStyle/>
        <a:p>
          <a:endParaRPr lang="en-US"/>
        </a:p>
      </dgm:t>
    </dgm:pt>
    <dgm:pt modelId="{CDF2364E-DBD4-4FB6-8E6E-809B9D47133A}">
      <dgm:prSet/>
      <dgm:spPr/>
      <dgm:t>
        <a:bodyPr/>
        <a:lstStyle/>
        <a:p>
          <a:r>
            <a:rPr lang="en-US"/>
            <a:t>Engagement: Through relevant social media channels like Facebook, X, TikTok, YouTube.</a:t>
          </a:r>
        </a:p>
      </dgm:t>
    </dgm:pt>
    <dgm:pt modelId="{41325F4E-7B00-4774-AFF5-5196B498034E}" type="parTrans" cxnId="{318C476E-DD37-4DC3-BACF-28297D5E9BB5}">
      <dgm:prSet/>
      <dgm:spPr/>
      <dgm:t>
        <a:bodyPr/>
        <a:lstStyle/>
        <a:p>
          <a:endParaRPr lang="en-US"/>
        </a:p>
      </dgm:t>
    </dgm:pt>
    <dgm:pt modelId="{D6E704F7-7BFD-4135-B9FB-18BD89CC14DA}" type="sibTrans" cxnId="{318C476E-DD37-4DC3-BACF-28297D5E9BB5}">
      <dgm:prSet/>
      <dgm:spPr/>
      <dgm:t>
        <a:bodyPr/>
        <a:lstStyle/>
        <a:p>
          <a:endParaRPr lang="en-US"/>
        </a:p>
      </dgm:t>
    </dgm:pt>
    <dgm:pt modelId="{E05748A4-0BD6-47C2-B18E-DD339A04DC97}">
      <dgm:prSet/>
      <dgm:spPr/>
      <dgm:t>
        <a:bodyPr/>
        <a:lstStyle/>
        <a:p>
          <a:r>
            <a:rPr lang="en-US"/>
            <a:t>Example: Asus’s success with gaming laptops in China.</a:t>
          </a:r>
        </a:p>
      </dgm:t>
    </dgm:pt>
    <dgm:pt modelId="{D7B2187E-AFD5-4141-BBEE-114A677DD456}" type="parTrans" cxnId="{F04FE9B6-2692-4630-BD52-6EB0D5C3B761}">
      <dgm:prSet/>
      <dgm:spPr/>
      <dgm:t>
        <a:bodyPr/>
        <a:lstStyle/>
        <a:p>
          <a:endParaRPr lang="en-US"/>
        </a:p>
      </dgm:t>
    </dgm:pt>
    <dgm:pt modelId="{77074526-45FA-45A0-8AB0-A6A9AA1B82FB}" type="sibTrans" cxnId="{F04FE9B6-2692-4630-BD52-6EB0D5C3B761}">
      <dgm:prSet/>
      <dgm:spPr/>
      <dgm:t>
        <a:bodyPr/>
        <a:lstStyle/>
        <a:p>
          <a:endParaRPr lang="en-US"/>
        </a:p>
      </dgm:t>
    </dgm:pt>
    <dgm:pt modelId="{0A9FAFD9-AE35-4E1C-A5D0-A0B1F4695E9A}" type="pres">
      <dgm:prSet presAssocID="{6FE1B44D-777F-4DF2-8643-64E6F724FF32}" presName="root" presStyleCnt="0">
        <dgm:presLayoutVars>
          <dgm:dir/>
          <dgm:resizeHandles val="exact"/>
        </dgm:presLayoutVars>
      </dgm:prSet>
      <dgm:spPr/>
    </dgm:pt>
    <dgm:pt modelId="{718B8ACC-0A64-4778-888C-F5789F87AE92}" type="pres">
      <dgm:prSet presAssocID="{F7822C81-BF4B-4E33-9256-992AB39AE3C7}" presName="compNode" presStyleCnt="0"/>
      <dgm:spPr/>
    </dgm:pt>
    <dgm:pt modelId="{EBA260FB-EAB4-4A97-92A6-7A375D783DED}" type="pres">
      <dgm:prSet presAssocID="{F7822C81-BF4B-4E33-9256-992AB39AE3C7}" presName="bgRect" presStyleLbl="bgShp" presStyleIdx="0" presStyleCnt="4"/>
      <dgm:spPr/>
    </dgm:pt>
    <dgm:pt modelId="{E1CE160B-E306-4384-AB5C-F229054CB73C}" type="pres">
      <dgm:prSet presAssocID="{F7822C81-BF4B-4E33-9256-992AB39AE3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D0AB537-538F-43E0-A7CA-0BA9306C366A}" type="pres">
      <dgm:prSet presAssocID="{F7822C81-BF4B-4E33-9256-992AB39AE3C7}" presName="spaceRect" presStyleCnt="0"/>
      <dgm:spPr/>
    </dgm:pt>
    <dgm:pt modelId="{C810A724-D964-4ADC-8FAB-D0A5023FBB8B}" type="pres">
      <dgm:prSet presAssocID="{F7822C81-BF4B-4E33-9256-992AB39AE3C7}" presName="parTx" presStyleLbl="revTx" presStyleIdx="0" presStyleCnt="4">
        <dgm:presLayoutVars>
          <dgm:chMax val="0"/>
          <dgm:chPref val="0"/>
        </dgm:presLayoutVars>
      </dgm:prSet>
      <dgm:spPr/>
    </dgm:pt>
    <dgm:pt modelId="{339641FB-7704-4875-8158-C5F4E1F04056}" type="pres">
      <dgm:prSet presAssocID="{EF7BFDFF-C4C2-490F-9FA6-6EABFADDC2C8}" presName="sibTrans" presStyleCnt="0"/>
      <dgm:spPr/>
    </dgm:pt>
    <dgm:pt modelId="{39FBD1A9-3D5C-4307-8407-8D8FC75571CE}" type="pres">
      <dgm:prSet presAssocID="{6906A841-A17A-4548-9B05-0E63219E327A}" presName="compNode" presStyleCnt="0"/>
      <dgm:spPr/>
    </dgm:pt>
    <dgm:pt modelId="{42FDA6AD-195A-413C-B7A9-B856AFA44DC5}" type="pres">
      <dgm:prSet presAssocID="{6906A841-A17A-4548-9B05-0E63219E327A}" presName="bgRect" presStyleLbl="bgShp" presStyleIdx="1" presStyleCnt="4"/>
      <dgm:spPr/>
    </dgm:pt>
    <dgm:pt modelId="{D85C1D90-1A9C-4AC6-AA86-D5C1B0CF8D31}" type="pres">
      <dgm:prSet presAssocID="{6906A841-A17A-4548-9B05-0E63219E32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4FE1419-DB07-4DD0-BD66-B1C16CAC6D8A}" type="pres">
      <dgm:prSet presAssocID="{6906A841-A17A-4548-9B05-0E63219E327A}" presName="spaceRect" presStyleCnt="0"/>
      <dgm:spPr/>
    </dgm:pt>
    <dgm:pt modelId="{8572B213-93B3-4002-AAFF-4059752A824D}" type="pres">
      <dgm:prSet presAssocID="{6906A841-A17A-4548-9B05-0E63219E327A}" presName="parTx" presStyleLbl="revTx" presStyleIdx="1" presStyleCnt="4">
        <dgm:presLayoutVars>
          <dgm:chMax val="0"/>
          <dgm:chPref val="0"/>
        </dgm:presLayoutVars>
      </dgm:prSet>
      <dgm:spPr/>
    </dgm:pt>
    <dgm:pt modelId="{94CB4C99-E237-4CDC-8592-FADB8E4B9FB5}" type="pres">
      <dgm:prSet presAssocID="{16A6705C-8F13-4586-9E46-AC6E13ACCE2D}" presName="sibTrans" presStyleCnt="0"/>
      <dgm:spPr/>
    </dgm:pt>
    <dgm:pt modelId="{43F39B54-4324-469F-9CE4-C3322BE0E57C}" type="pres">
      <dgm:prSet presAssocID="{CDF2364E-DBD4-4FB6-8E6E-809B9D47133A}" presName="compNode" presStyleCnt="0"/>
      <dgm:spPr/>
    </dgm:pt>
    <dgm:pt modelId="{A89B396B-F969-4E38-96AD-E8E619B9EFF8}" type="pres">
      <dgm:prSet presAssocID="{CDF2364E-DBD4-4FB6-8E6E-809B9D47133A}" presName="bgRect" presStyleLbl="bgShp" presStyleIdx="2" presStyleCnt="4"/>
      <dgm:spPr/>
    </dgm:pt>
    <dgm:pt modelId="{4D5DB33E-BA7D-4C40-9856-DC8B20488834}" type="pres">
      <dgm:prSet presAssocID="{CDF2364E-DBD4-4FB6-8E6E-809B9D4713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Media"/>
        </a:ext>
      </dgm:extLst>
    </dgm:pt>
    <dgm:pt modelId="{EC6C9E0C-CA4E-453F-8528-DEC1F7BF9D43}" type="pres">
      <dgm:prSet presAssocID="{CDF2364E-DBD4-4FB6-8E6E-809B9D47133A}" presName="spaceRect" presStyleCnt="0"/>
      <dgm:spPr/>
    </dgm:pt>
    <dgm:pt modelId="{E9F85F1B-8A40-4AD1-9A35-45F128B028FF}" type="pres">
      <dgm:prSet presAssocID="{CDF2364E-DBD4-4FB6-8E6E-809B9D47133A}" presName="parTx" presStyleLbl="revTx" presStyleIdx="2" presStyleCnt="4">
        <dgm:presLayoutVars>
          <dgm:chMax val="0"/>
          <dgm:chPref val="0"/>
        </dgm:presLayoutVars>
      </dgm:prSet>
      <dgm:spPr/>
    </dgm:pt>
    <dgm:pt modelId="{1715BE9E-A7D0-4EB8-B099-3DC33247C498}" type="pres">
      <dgm:prSet presAssocID="{D6E704F7-7BFD-4135-B9FB-18BD89CC14DA}" presName="sibTrans" presStyleCnt="0"/>
      <dgm:spPr/>
    </dgm:pt>
    <dgm:pt modelId="{888B8623-E7C4-402A-8F97-4E4F6B1D2B0C}" type="pres">
      <dgm:prSet presAssocID="{E05748A4-0BD6-47C2-B18E-DD339A04DC97}" presName="compNode" presStyleCnt="0"/>
      <dgm:spPr/>
    </dgm:pt>
    <dgm:pt modelId="{7E0B5622-7B43-4CCD-A52A-61C348C6DEFF}" type="pres">
      <dgm:prSet presAssocID="{E05748A4-0BD6-47C2-B18E-DD339A04DC97}" presName="bgRect" presStyleLbl="bgShp" presStyleIdx="3" presStyleCnt="4"/>
      <dgm:spPr/>
    </dgm:pt>
    <dgm:pt modelId="{8DDE711F-0EC5-4D17-BB4C-B390993CB18B}" type="pres">
      <dgm:prSet presAssocID="{E05748A4-0BD6-47C2-B18E-DD339A04DC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769749DF-264C-4986-BEBB-757A43858D1E}" type="pres">
      <dgm:prSet presAssocID="{E05748A4-0BD6-47C2-B18E-DD339A04DC97}" presName="spaceRect" presStyleCnt="0"/>
      <dgm:spPr/>
    </dgm:pt>
    <dgm:pt modelId="{5075DF58-B1FF-4183-96E6-B7BD73AED3AD}" type="pres">
      <dgm:prSet presAssocID="{E05748A4-0BD6-47C2-B18E-DD339A04DC9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B51142-F2CE-4033-ADAC-7B9E07BE6DF0}" srcId="{6FE1B44D-777F-4DF2-8643-64E6F724FF32}" destId="{6906A841-A17A-4548-9B05-0E63219E327A}" srcOrd="1" destOrd="0" parTransId="{8A39596D-972F-427B-B54A-E59BAC02C005}" sibTransId="{16A6705C-8F13-4586-9E46-AC6E13ACCE2D}"/>
    <dgm:cxn modelId="{B3E6CF45-28DF-45D7-A54D-52A356266FB0}" type="presOf" srcId="{6906A841-A17A-4548-9B05-0E63219E327A}" destId="{8572B213-93B3-4002-AAFF-4059752A824D}" srcOrd="0" destOrd="0" presId="urn:microsoft.com/office/officeart/2018/2/layout/IconVerticalSolidList"/>
    <dgm:cxn modelId="{318C476E-DD37-4DC3-BACF-28297D5E9BB5}" srcId="{6FE1B44D-777F-4DF2-8643-64E6F724FF32}" destId="{CDF2364E-DBD4-4FB6-8E6E-809B9D47133A}" srcOrd="2" destOrd="0" parTransId="{41325F4E-7B00-4774-AFF5-5196B498034E}" sibTransId="{D6E704F7-7BFD-4135-B9FB-18BD89CC14DA}"/>
    <dgm:cxn modelId="{6120137F-42E8-4F68-8D4F-9EF897182DE7}" type="presOf" srcId="{E05748A4-0BD6-47C2-B18E-DD339A04DC97}" destId="{5075DF58-B1FF-4183-96E6-B7BD73AED3AD}" srcOrd="0" destOrd="0" presId="urn:microsoft.com/office/officeart/2018/2/layout/IconVerticalSolidList"/>
    <dgm:cxn modelId="{10FE499D-F220-4651-9E22-11E8F13A9326}" srcId="{6FE1B44D-777F-4DF2-8643-64E6F724FF32}" destId="{F7822C81-BF4B-4E33-9256-992AB39AE3C7}" srcOrd="0" destOrd="0" parTransId="{720AA686-E8A6-4EC1-8B2A-F18C994CDAA0}" sibTransId="{EF7BFDFF-C4C2-490F-9FA6-6EABFADDC2C8}"/>
    <dgm:cxn modelId="{5F5CBFAD-9065-4645-9C21-A3E1B7132E9C}" type="presOf" srcId="{CDF2364E-DBD4-4FB6-8E6E-809B9D47133A}" destId="{E9F85F1B-8A40-4AD1-9A35-45F128B028FF}" srcOrd="0" destOrd="0" presId="urn:microsoft.com/office/officeart/2018/2/layout/IconVerticalSolidList"/>
    <dgm:cxn modelId="{F04FE9B6-2692-4630-BD52-6EB0D5C3B761}" srcId="{6FE1B44D-777F-4DF2-8643-64E6F724FF32}" destId="{E05748A4-0BD6-47C2-B18E-DD339A04DC97}" srcOrd="3" destOrd="0" parTransId="{D7B2187E-AFD5-4141-BBEE-114A677DD456}" sibTransId="{77074526-45FA-45A0-8AB0-A6A9AA1B82FB}"/>
    <dgm:cxn modelId="{B32C68C9-C864-4DAA-AA22-1110205FBEEB}" type="presOf" srcId="{6FE1B44D-777F-4DF2-8643-64E6F724FF32}" destId="{0A9FAFD9-AE35-4E1C-A5D0-A0B1F4695E9A}" srcOrd="0" destOrd="0" presId="urn:microsoft.com/office/officeart/2018/2/layout/IconVerticalSolidList"/>
    <dgm:cxn modelId="{A5E572FB-326A-4508-BBF8-502A4D855D99}" type="presOf" srcId="{F7822C81-BF4B-4E33-9256-992AB39AE3C7}" destId="{C810A724-D964-4ADC-8FAB-D0A5023FBB8B}" srcOrd="0" destOrd="0" presId="urn:microsoft.com/office/officeart/2018/2/layout/IconVerticalSolidList"/>
    <dgm:cxn modelId="{D7953BCF-85A3-4E0A-9D9C-7879681C02D5}" type="presParOf" srcId="{0A9FAFD9-AE35-4E1C-A5D0-A0B1F4695E9A}" destId="{718B8ACC-0A64-4778-888C-F5789F87AE92}" srcOrd="0" destOrd="0" presId="urn:microsoft.com/office/officeart/2018/2/layout/IconVerticalSolidList"/>
    <dgm:cxn modelId="{6BFD1B26-EC71-4F9A-8DFD-C74899EC61BD}" type="presParOf" srcId="{718B8ACC-0A64-4778-888C-F5789F87AE92}" destId="{EBA260FB-EAB4-4A97-92A6-7A375D783DED}" srcOrd="0" destOrd="0" presId="urn:microsoft.com/office/officeart/2018/2/layout/IconVerticalSolidList"/>
    <dgm:cxn modelId="{EE20381D-8927-4173-A240-3E67E47CFD29}" type="presParOf" srcId="{718B8ACC-0A64-4778-888C-F5789F87AE92}" destId="{E1CE160B-E306-4384-AB5C-F229054CB73C}" srcOrd="1" destOrd="0" presId="urn:microsoft.com/office/officeart/2018/2/layout/IconVerticalSolidList"/>
    <dgm:cxn modelId="{2C4906DF-7044-41FF-B8D3-53FC565BA72C}" type="presParOf" srcId="{718B8ACC-0A64-4778-888C-F5789F87AE92}" destId="{7D0AB537-538F-43E0-A7CA-0BA9306C366A}" srcOrd="2" destOrd="0" presId="urn:microsoft.com/office/officeart/2018/2/layout/IconVerticalSolidList"/>
    <dgm:cxn modelId="{EED9771C-BA37-4E61-97AD-D4ABB5ABEF6E}" type="presParOf" srcId="{718B8ACC-0A64-4778-888C-F5789F87AE92}" destId="{C810A724-D964-4ADC-8FAB-D0A5023FBB8B}" srcOrd="3" destOrd="0" presId="urn:microsoft.com/office/officeart/2018/2/layout/IconVerticalSolidList"/>
    <dgm:cxn modelId="{48C42CF9-3E39-4F7E-A8DF-2FD0BDB44677}" type="presParOf" srcId="{0A9FAFD9-AE35-4E1C-A5D0-A0B1F4695E9A}" destId="{339641FB-7704-4875-8158-C5F4E1F04056}" srcOrd="1" destOrd="0" presId="urn:microsoft.com/office/officeart/2018/2/layout/IconVerticalSolidList"/>
    <dgm:cxn modelId="{1203675A-5557-4078-A4F1-34EF4F2A8495}" type="presParOf" srcId="{0A9FAFD9-AE35-4E1C-A5D0-A0B1F4695E9A}" destId="{39FBD1A9-3D5C-4307-8407-8D8FC75571CE}" srcOrd="2" destOrd="0" presId="urn:microsoft.com/office/officeart/2018/2/layout/IconVerticalSolidList"/>
    <dgm:cxn modelId="{A0CE7E1A-FDF2-4548-9693-B209CFC30B35}" type="presParOf" srcId="{39FBD1A9-3D5C-4307-8407-8D8FC75571CE}" destId="{42FDA6AD-195A-413C-B7A9-B856AFA44DC5}" srcOrd="0" destOrd="0" presId="urn:microsoft.com/office/officeart/2018/2/layout/IconVerticalSolidList"/>
    <dgm:cxn modelId="{97E8AA3A-2D92-47C5-B4E3-BFEEEBE2EDBA}" type="presParOf" srcId="{39FBD1A9-3D5C-4307-8407-8D8FC75571CE}" destId="{D85C1D90-1A9C-4AC6-AA86-D5C1B0CF8D31}" srcOrd="1" destOrd="0" presId="urn:microsoft.com/office/officeart/2018/2/layout/IconVerticalSolidList"/>
    <dgm:cxn modelId="{889BE83C-0A8F-4B64-8997-BB5024611D5B}" type="presParOf" srcId="{39FBD1A9-3D5C-4307-8407-8D8FC75571CE}" destId="{14FE1419-DB07-4DD0-BD66-B1C16CAC6D8A}" srcOrd="2" destOrd="0" presId="urn:microsoft.com/office/officeart/2018/2/layout/IconVerticalSolidList"/>
    <dgm:cxn modelId="{34E0E16C-B722-440C-A583-BB1FB948E086}" type="presParOf" srcId="{39FBD1A9-3D5C-4307-8407-8D8FC75571CE}" destId="{8572B213-93B3-4002-AAFF-4059752A824D}" srcOrd="3" destOrd="0" presId="urn:microsoft.com/office/officeart/2018/2/layout/IconVerticalSolidList"/>
    <dgm:cxn modelId="{FF612923-33DF-4C68-9DBE-BAE8CEC93994}" type="presParOf" srcId="{0A9FAFD9-AE35-4E1C-A5D0-A0B1F4695E9A}" destId="{94CB4C99-E237-4CDC-8592-FADB8E4B9FB5}" srcOrd="3" destOrd="0" presId="urn:microsoft.com/office/officeart/2018/2/layout/IconVerticalSolidList"/>
    <dgm:cxn modelId="{54111CBC-8486-44A2-AD8A-C0AAFA646077}" type="presParOf" srcId="{0A9FAFD9-AE35-4E1C-A5D0-A0B1F4695E9A}" destId="{43F39B54-4324-469F-9CE4-C3322BE0E57C}" srcOrd="4" destOrd="0" presId="urn:microsoft.com/office/officeart/2018/2/layout/IconVerticalSolidList"/>
    <dgm:cxn modelId="{B3E34B4E-5ABE-46F1-8E00-2B104FD39914}" type="presParOf" srcId="{43F39B54-4324-469F-9CE4-C3322BE0E57C}" destId="{A89B396B-F969-4E38-96AD-E8E619B9EFF8}" srcOrd="0" destOrd="0" presId="urn:microsoft.com/office/officeart/2018/2/layout/IconVerticalSolidList"/>
    <dgm:cxn modelId="{F921578C-9980-45C5-87DB-50F5574545C1}" type="presParOf" srcId="{43F39B54-4324-469F-9CE4-C3322BE0E57C}" destId="{4D5DB33E-BA7D-4C40-9856-DC8B20488834}" srcOrd="1" destOrd="0" presId="urn:microsoft.com/office/officeart/2018/2/layout/IconVerticalSolidList"/>
    <dgm:cxn modelId="{FAF50FC7-DDB4-4E09-B77E-3F5BBAD5A4AD}" type="presParOf" srcId="{43F39B54-4324-469F-9CE4-C3322BE0E57C}" destId="{EC6C9E0C-CA4E-453F-8528-DEC1F7BF9D43}" srcOrd="2" destOrd="0" presId="urn:microsoft.com/office/officeart/2018/2/layout/IconVerticalSolidList"/>
    <dgm:cxn modelId="{62B8CF67-0D47-419C-9A6A-3B4E2B55114B}" type="presParOf" srcId="{43F39B54-4324-469F-9CE4-C3322BE0E57C}" destId="{E9F85F1B-8A40-4AD1-9A35-45F128B028FF}" srcOrd="3" destOrd="0" presId="urn:microsoft.com/office/officeart/2018/2/layout/IconVerticalSolidList"/>
    <dgm:cxn modelId="{11FCA5CD-E104-4B12-B78D-9C63CCFE897D}" type="presParOf" srcId="{0A9FAFD9-AE35-4E1C-A5D0-A0B1F4695E9A}" destId="{1715BE9E-A7D0-4EB8-B099-3DC33247C498}" srcOrd="5" destOrd="0" presId="urn:microsoft.com/office/officeart/2018/2/layout/IconVerticalSolidList"/>
    <dgm:cxn modelId="{2781A2D4-0B65-4F4F-90DD-2342F0BDC8EB}" type="presParOf" srcId="{0A9FAFD9-AE35-4E1C-A5D0-A0B1F4695E9A}" destId="{888B8623-E7C4-402A-8F97-4E4F6B1D2B0C}" srcOrd="6" destOrd="0" presId="urn:microsoft.com/office/officeart/2018/2/layout/IconVerticalSolidList"/>
    <dgm:cxn modelId="{B7B25156-BD3C-428E-AD5C-41051A86646A}" type="presParOf" srcId="{888B8623-E7C4-402A-8F97-4E4F6B1D2B0C}" destId="{7E0B5622-7B43-4CCD-A52A-61C348C6DEFF}" srcOrd="0" destOrd="0" presId="urn:microsoft.com/office/officeart/2018/2/layout/IconVerticalSolidList"/>
    <dgm:cxn modelId="{175326DA-4734-4AE8-A160-714489F47F53}" type="presParOf" srcId="{888B8623-E7C4-402A-8F97-4E4F6B1D2B0C}" destId="{8DDE711F-0EC5-4D17-BB4C-B390993CB18B}" srcOrd="1" destOrd="0" presId="urn:microsoft.com/office/officeart/2018/2/layout/IconVerticalSolidList"/>
    <dgm:cxn modelId="{7BA85196-DB0E-4FFD-90B0-0E6EC3B6AB64}" type="presParOf" srcId="{888B8623-E7C4-402A-8F97-4E4F6B1D2B0C}" destId="{769749DF-264C-4986-BEBB-757A43858D1E}" srcOrd="2" destOrd="0" presId="urn:microsoft.com/office/officeart/2018/2/layout/IconVerticalSolidList"/>
    <dgm:cxn modelId="{C3FBBA51-4770-42D7-A1AF-610EC3BFDFD4}" type="presParOf" srcId="{888B8623-E7C4-402A-8F97-4E4F6B1D2B0C}" destId="{5075DF58-B1FF-4183-96E6-B7BD73AED3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A8DB35-37D9-4C3F-A787-8A313562566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8CF3A-0C17-49FD-ABCD-79E576DEFC21}">
      <dgm:prSet/>
      <dgm:spPr/>
      <dgm:t>
        <a:bodyPr/>
        <a:lstStyle/>
        <a:p>
          <a:r>
            <a:rPr lang="en-US"/>
            <a:t>Interlinked Channels: Websites, social media, blogs to engage personas.</a:t>
          </a:r>
        </a:p>
      </dgm:t>
    </dgm:pt>
    <dgm:pt modelId="{91633F53-D368-4A8C-8CCC-07D7754B43C7}" type="parTrans" cxnId="{C3822D0B-6593-424C-ACA6-B05FF154EC6B}">
      <dgm:prSet/>
      <dgm:spPr/>
      <dgm:t>
        <a:bodyPr/>
        <a:lstStyle/>
        <a:p>
          <a:endParaRPr lang="en-US"/>
        </a:p>
      </dgm:t>
    </dgm:pt>
    <dgm:pt modelId="{550F7CD1-B7C1-494C-8CB9-16406C8822D7}" type="sibTrans" cxnId="{C3822D0B-6593-424C-ACA6-B05FF154EC6B}">
      <dgm:prSet/>
      <dgm:spPr/>
      <dgm:t>
        <a:bodyPr/>
        <a:lstStyle/>
        <a:p>
          <a:endParaRPr lang="en-US"/>
        </a:p>
      </dgm:t>
    </dgm:pt>
    <dgm:pt modelId="{E6E313ED-8278-4DF8-BCCF-B04CB21A27BB}">
      <dgm:prSet/>
      <dgm:spPr/>
      <dgm:t>
        <a:bodyPr/>
        <a:lstStyle/>
        <a:p>
          <a:r>
            <a:rPr lang="en-US"/>
            <a:t>Two-Way Communication: Follow and share buttons to amplify content.</a:t>
          </a:r>
        </a:p>
      </dgm:t>
    </dgm:pt>
    <dgm:pt modelId="{74196601-2CF9-4919-B196-566A6B434F33}" type="parTrans" cxnId="{6D3D8666-AA28-47BB-B2B7-3E4D339442CA}">
      <dgm:prSet/>
      <dgm:spPr/>
      <dgm:t>
        <a:bodyPr/>
        <a:lstStyle/>
        <a:p>
          <a:endParaRPr lang="en-US"/>
        </a:p>
      </dgm:t>
    </dgm:pt>
    <dgm:pt modelId="{EC9A0688-511A-45F2-A582-9705DB902AE5}" type="sibTrans" cxnId="{6D3D8666-AA28-47BB-B2B7-3E4D339442CA}">
      <dgm:prSet/>
      <dgm:spPr/>
      <dgm:t>
        <a:bodyPr/>
        <a:lstStyle/>
        <a:p>
          <a:endParaRPr lang="en-US"/>
        </a:p>
      </dgm:t>
    </dgm:pt>
    <dgm:pt modelId="{912BAA48-D0D9-486A-B246-0560EEDAA976}">
      <dgm:prSet/>
      <dgm:spPr/>
      <dgm:t>
        <a:bodyPr/>
        <a:lstStyle/>
        <a:p>
          <a:r>
            <a:rPr lang="en-US" dirty="0"/>
            <a:t>Tracking and Data Collection: </a:t>
          </a:r>
          <a:r>
            <a:rPr lang="en-US" dirty="0" err="1"/>
            <a:t>Analyse</a:t>
          </a:r>
          <a:r>
            <a:rPr lang="en-US" dirty="0"/>
            <a:t> which channels produce results.</a:t>
          </a:r>
        </a:p>
      </dgm:t>
    </dgm:pt>
    <dgm:pt modelId="{64D9468D-2242-4244-A0DA-6AED53864362}" type="parTrans" cxnId="{4A9EAA45-8EA8-4E41-B5D8-9FBA21BCEE14}">
      <dgm:prSet/>
      <dgm:spPr/>
      <dgm:t>
        <a:bodyPr/>
        <a:lstStyle/>
        <a:p>
          <a:endParaRPr lang="en-US"/>
        </a:p>
      </dgm:t>
    </dgm:pt>
    <dgm:pt modelId="{3FB127DD-ABA1-470B-88DB-7C33471F8024}" type="sibTrans" cxnId="{4A9EAA45-8EA8-4E41-B5D8-9FBA21BCEE14}">
      <dgm:prSet/>
      <dgm:spPr/>
      <dgm:t>
        <a:bodyPr/>
        <a:lstStyle/>
        <a:p>
          <a:endParaRPr lang="en-US"/>
        </a:p>
      </dgm:t>
    </dgm:pt>
    <dgm:pt modelId="{9668C906-9FF9-4977-9366-8501AD6D1E34}">
      <dgm:prSet/>
      <dgm:spPr/>
      <dgm:t>
        <a:bodyPr/>
        <a:lstStyle/>
        <a:p>
          <a:r>
            <a:rPr lang="en-US"/>
            <a:t>Blogs: Central to content longevity and driving traffic.</a:t>
          </a:r>
        </a:p>
      </dgm:t>
    </dgm:pt>
    <dgm:pt modelId="{1C23BF97-0E67-4B7F-A1BD-1180274CC3B8}" type="parTrans" cxnId="{5C0F393A-69F1-4587-BDAF-2B94390AA0DE}">
      <dgm:prSet/>
      <dgm:spPr/>
      <dgm:t>
        <a:bodyPr/>
        <a:lstStyle/>
        <a:p>
          <a:endParaRPr lang="en-US"/>
        </a:p>
      </dgm:t>
    </dgm:pt>
    <dgm:pt modelId="{92F0829A-4510-4714-AD24-9C9A3EA9F17C}" type="sibTrans" cxnId="{5C0F393A-69F1-4587-BDAF-2B94390AA0DE}">
      <dgm:prSet/>
      <dgm:spPr/>
      <dgm:t>
        <a:bodyPr/>
        <a:lstStyle/>
        <a:p>
          <a:endParaRPr lang="en-US"/>
        </a:p>
      </dgm:t>
    </dgm:pt>
    <dgm:pt modelId="{30CB5F93-5D44-EB4A-93C7-F208F83244EC}" type="pres">
      <dgm:prSet presAssocID="{65A8DB35-37D9-4C3F-A787-8A313562566C}" presName="linear" presStyleCnt="0">
        <dgm:presLayoutVars>
          <dgm:animLvl val="lvl"/>
          <dgm:resizeHandles val="exact"/>
        </dgm:presLayoutVars>
      </dgm:prSet>
      <dgm:spPr/>
    </dgm:pt>
    <dgm:pt modelId="{6A6C1BCC-7C18-E147-B7B9-2D539A753AEE}" type="pres">
      <dgm:prSet presAssocID="{C198CF3A-0C17-49FD-ABCD-79E576DEFC2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47639C-C792-1048-A5A8-B7525CA8F630}" type="pres">
      <dgm:prSet presAssocID="{550F7CD1-B7C1-494C-8CB9-16406C8822D7}" presName="spacer" presStyleCnt="0"/>
      <dgm:spPr/>
    </dgm:pt>
    <dgm:pt modelId="{950D62AC-91FF-0E41-A667-42A9EB52997C}" type="pres">
      <dgm:prSet presAssocID="{E6E313ED-8278-4DF8-BCCF-B04CB21A27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6415CA-D58E-2641-AE5F-E7AA63D8A628}" type="pres">
      <dgm:prSet presAssocID="{EC9A0688-511A-45F2-A582-9705DB902AE5}" presName="spacer" presStyleCnt="0"/>
      <dgm:spPr/>
    </dgm:pt>
    <dgm:pt modelId="{0D1A2717-EFBA-554B-A492-2DB20169879C}" type="pres">
      <dgm:prSet presAssocID="{912BAA48-D0D9-486A-B246-0560EEDAA9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22E617-5258-884C-8838-63DBD3913C63}" type="pres">
      <dgm:prSet presAssocID="{3FB127DD-ABA1-470B-88DB-7C33471F8024}" presName="spacer" presStyleCnt="0"/>
      <dgm:spPr/>
    </dgm:pt>
    <dgm:pt modelId="{3672CA7C-0EF4-444B-8C9C-7E18BCF54876}" type="pres">
      <dgm:prSet presAssocID="{9668C906-9FF9-4977-9366-8501AD6D1E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69A204-B9F1-BA45-BFA2-4D9957C3CD4B}" type="presOf" srcId="{C198CF3A-0C17-49FD-ABCD-79E576DEFC21}" destId="{6A6C1BCC-7C18-E147-B7B9-2D539A753AEE}" srcOrd="0" destOrd="0" presId="urn:microsoft.com/office/officeart/2005/8/layout/vList2"/>
    <dgm:cxn modelId="{C3822D0B-6593-424C-ACA6-B05FF154EC6B}" srcId="{65A8DB35-37D9-4C3F-A787-8A313562566C}" destId="{C198CF3A-0C17-49FD-ABCD-79E576DEFC21}" srcOrd="0" destOrd="0" parTransId="{91633F53-D368-4A8C-8CCC-07D7754B43C7}" sibTransId="{550F7CD1-B7C1-494C-8CB9-16406C8822D7}"/>
    <dgm:cxn modelId="{5C0F393A-69F1-4587-BDAF-2B94390AA0DE}" srcId="{65A8DB35-37D9-4C3F-A787-8A313562566C}" destId="{9668C906-9FF9-4977-9366-8501AD6D1E34}" srcOrd="3" destOrd="0" parTransId="{1C23BF97-0E67-4B7F-A1BD-1180274CC3B8}" sibTransId="{92F0829A-4510-4714-AD24-9C9A3EA9F17C}"/>
    <dgm:cxn modelId="{4A9EAA45-8EA8-4E41-B5D8-9FBA21BCEE14}" srcId="{65A8DB35-37D9-4C3F-A787-8A313562566C}" destId="{912BAA48-D0D9-486A-B246-0560EEDAA976}" srcOrd="2" destOrd="0" parTransId="{64D9468D-2242-4244-A0DA-6AED53864362}" sibTransId="{3FB127DD-ABA1-470B-88DB-7C33471F8024}"/>
    <dgm:cxn modelId="{6D3D8666-AA28-47BB-B2B7-3E4D339442CA}" srcId="{65A8DB35-37D9-4C3F-A787-8A313562566C}" destId="{E6E313ED-8278-4DF8-BCCF-B04CB21A27BB}" srcOrd="1" destOrd="0" parTransId="{74196601-2CF9-4919-B196-566A6B434F33}" sibTransId="{EC9A0688-511A-45F2-A582-9705DB902AE5}"/>
    <dgm:cxn modelId="{2C640E7D-1104-DE47-94E8-9B7719789872}" type="presOf" srcId="{E6E313ED-8278-4DF8-BCCF-B04CB21A27BB}" destId="{950D62AC-91FF-0E41-A667-42A9EB52997C}" srcOrd="0" destOrd="0" presId="urn:microsoft.com/office/officeart/2005/8/layout/vList2"/>
    <dgm:cxn modelId="{B6D9D088-8DBE-7846-914A-59D400670D4B}" type="presOf" srcId="{912BAA48-D0D9-486A-B246-0560EEDAA976}" destId="{0D1A2717-EFBA-554B-A492-2DB20169879C}" srcOrd="0" destOrd="0" presId="urn:microsoft.com/office/officeart/2005/8/layout/vList2"/>
    <dgm:cxn modelId="{EB80B1D6-C7B4-0941-A1C5-8082A2131343}" type="presOf" srcId="{9668C906-9FF9-4977-9366-8501AD6D1E34}" destId="{3672CA7C-0EF4-444B-8C9C-7E18BCF54876}" srcOrd="0" destOrd="0" presId="urn:microsoft.com/office/officeart/2005/8/layout/vList2"/>
    <dgm:cxn modelId="{F8917DE7-E4CF-D94C-BA72-F6542FBF7D8C}" type="presOf" srcId="{65A8DB35-37D9-4C3F-A787-8A313562566C}" destId="{30CB5F93-5D44-EB4A-93C7-F208F83244EC}" srcOrd="0" destOrd="0" presId="urn:microsoft.com/office/officeart/2005/8/layout/vList2"/>
    <dgm:cxn modelId="{DC2C203C-A869-5049-BD50-7E042EBE2D8C}" type="presParOf" srcId="{30CB5F93-5D44-EB4A-93C7-F208F83244EC}" destId="{6A6C1BCC-7C18-E147-B7B9-2D539A753AEE}" srcOrd="0" destOrd="0" presId="urn:microsoft.com/office/officeart/2005/8/layout/vList2"/>
    <dgm:cxn modelId="{BEAD2387-DC25-FF43-A32C-4291AC03A141}" type="presParOf" srcId="{30CB5F93-5D44-EB4A-93C7-F208F83244EC}" destId="{7A47639C-C792-1048-A5A8-B7525CA8F630}" srcOrd="1" destOrd="0" presId="urn:microsoft.com/office/officeart/2005/8/layout/vList2"/>
    <dgm:cxn modelId="{BD907631-6ACE-E647-8525-374937F01496}" type="presParOf" srcId="{30CB5F93-5D44-EB4A-93C7-F208F83244EC}" destId="{950D62AC-91FF-0E41-A667-42A9EB52997C}" srcOrd="2" destOrd="0" presId="urn:microsoft.com/office/officeart/2005/8/layout/vList2"/>
    <dgm:cxn modelId="{F9856F6B-39D6-044A-99EB-6FCAC9DE0F17}" type="presParOf" srcId="{30CB5F93-5D44-EB4A-93C7-F208F83244EC}" destId="{A56415CA-D58E-2641-AE5F-E7AA63D8A628}" srcOrd="3" destOrd="0" presId="urn:microsoft.com/office/officeart/2005/8/layout/vList2"/>
    <dgm:cxn modelId="{1AEA6864-C080-4944-808D-F71DFAAE901F}" type="presParOf" srcId="{30CB5F93-5D44-EB4A-93C7-F208F83244EC}" destId="{0D1A2717-EFBA-554B-A492-2DB20169879C}" srcOrd="4" destOrd="0" presId="urn:microsoft.com/office/officeart/2005/8/layout/vList2"/>
    <dgm:cxn modelId="{BB1DCE36-44AA-BD44-B431-26FD9AE75231}" type="presParOf" srcId="{30CB5F93-5D44-EB4A-93C7-F208F83244EC}" destId="{B622E617-5258-884C-8838-63DBD3913C63}" srcOrd="5" destOrd="0" presId="urn:microsoft.com/office/officeart/2005/8/layout/vList2"/>
    <dgm:cxn modelId="{075BBF36-869B-7449-B9D5-8CD1E2809DB6}" type="presParOf" srcId="{30CB5F93-5D44-EB4A-93C7-F208F83244EC}" destId="{3672CA7C-0EF4-444B-8C9C-7E18BCF548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4E723-5945-4536-A257-0EFF196B4A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04A72E-8395-408F-8385-FF9B27C28A28}">
      <dgm:prSet/>
      <dgm:spPr/>
      <dgm:t>
        <a:bodyPr/>
        <a:lstStyle/>
        <a:p>
          <a:r>
            <a:rPr lang="en-US"/>
            <a:t>Owned Media: Websites, blogs, social media profiles.</a:t>
          </a:r>
        </a:p>
      </dgm:t>
    </dgm:pt>
    <dgm:pt modelId="{24C06920-B38A-41ED-A5CF-9F0C5886B072}" type="parTrans" cxnId="{9F7BF8B7-6618-472D-945C-70CDF23E2DC7}">
      <dgm:prSet/>
      <dgm:spPr/>
      <dgm:t>
        <a:bodyPr/>
        <a:lstStyle/>
        <a:p>
          <a:endParaRPr lang="en-US"/>
        </a:p>
      </dgm:t>
    </dgm:pt>
    <dgm:pt modelId="{2CF93228-326A-40F0-8B38-9C13670DD559}" type="sibTrans" cxnId="{9F7BF8B7-6618-472D-945C-70CDF23E2DC7}">
      <dgm:prSet/>
      <dgm:spPr/>
      <dgm:t>
        <a:bodyPr/>
        <a:lstStyle/>
        <a:p>
          <a:endParaRPr lang="en-US"/>
        </a:p>
      </dgm:t>
    </dgm:pt>
    <dgm:pt modelId="{FA9649AD-FD7A-456B-97C0-643B99C7C2CD}">
      <dgm:prSet/>
      <dgm:spPr/>
      <dgm:t>
        <a:bodyPr/>
        <a:lstStyle/>
        <a:p>
          <a:r>
            <a:rPr lang="en-US"/>
            <a:t>Earned Media: External endorsements and positive word-of-mouth.</a:t>
          </a:r>
        </a:p>
      </dgm:t>
    </dgm:pt>
    <dgm:pt modelId="{063F11C4-224B-4FB1-9EB2-D65018B7FAE9}" type="parTrans" cxnId="{0B4D126A-E0FB-4E4C-9EF5-263A561429DD}">
      <dgm:prSet/>
      <dgm:spPr/>
      <dgm:t>
        <a:bodyPr/>
        <a:lstStyle/>
        <a:p>
          <a:endParaRPr lang="en-US"/>
        </a:p>
      </dgm:t>
    </dgm:pt>
    <dgm:pt modelId="{10E15D5B-4B69-4D6D-AF0A-5F77BF9B7A7C}" type="sibTrans" cxnId="{0B4D126A-E0FB-4E4C-9EF5-263A561429DD}">
      <dgm:prSet/>
      <dgm:spPr/>
      <dgm:t>
        <a:bodyPr/>
        <a:lstStyle/>
        <a:p>
          <a:endParaRPr lang="en-US"/>
        </a:p>
      </dgm:t>
    </dgm:pt>
    <dgm:pt modelId="{20C2C76C-B53E-42AC-B9D9-ADAF81E95960}">
      <dgm:prSet/>
      <dgm:spPr/>
      <dgm:t>
        <a:bodyPr/>
        <a:lstStyle/>
        <a:p>
          <a:r>
            <a:rPr lang="en-US"/>
            <a:t>Paid Media: Advertisements, retargeting, paid endorsements.</a:t>
          </a:r>
        </a:p>
      </dgm:t>
    </dgm:pt>
    <dgm:pt modelId="{5B520DD0-9A34-4B33-888D-FF73FE706CCC}" type="parTrans" cxnId="{48248612-1633-4C65-9024-9578AC646AF9}">
      <dgm:prSet/>
      <dgm:spPr/>
      <dgm:t>
        <a:bodyPr/>
        <a:lstStyle/>
        <a:p>
          <a:endParaRPr lang="en-US"/>
        </a:p>
      </dgm:t>
    </dgm:pt>
    <dgm:pt modelId="{CA0153BD-68E0-4F1A-BC48-A4A2645DDBDF}" type="sibTrans" cxnId="{48248612-1633-4C65-9024-9578AC646AF9}">
      <dgm:prSet/>
      <dgm:spPr/>
      <dgm:t>
        <a:bodyPr/>
        <a:lstStyle/>
        <a:p>
          <a:endParaRPr lang="en-US"/>
        </a:p>
      </dgm:t>
    </dgm:pt>
    <dgm:pt modelId="{D2A6EEC4-744F-43C9-93AB-5E2451E67696}">
      <dgm:prSet/>
      <dgm:spPr/>
      <dgm:t>
        <a:bodyPr/>
        <a:lstStyle/>
        <a:p>
          <a:r>
            <a:rPr lang="en-US"/>
            <a:t>Ethical Considerations: Transparency in paid endorsements.</a:t>
          </a:r>
        </a:p>
      </dgm:t>
    </dgm:pt>
    <dgm:pt modelId="{D8B94D25-1F4C-468B-8406-DEDC6F9E3C6D}" type="parTrans" cxnId="{3FD45EDA-CE36-4BD8-B9B5-4D8096C09BF1}">
      <dgm:prSet/>
      <dgm:spPr/>
      <dgm:t>
        <a:bodyPr/>
        <a:lstStyle/>
        <a:p>
          <a:endParaRPr lang="en-US"/>
        </a:p>
      </dgm:t>
    </dgm:pt>
    <dgm:pt modelId="{CE11D5DF-DDF4-4B1F-8AD8-A78BF3399965}" type="sibTrans" cxnId="{3FD45EDA-CE36-4BD8-B9B5-4D8096C09BF1}">
      <dgm:prSet/>
      <dgm:spPr/>
      <dgm:t>
        <a:bodyPr/>
        <a:lstStyle/>
        <a:p>
          <a:endParaRPr lang="en-US"/>
        </a:p>
      </dgm:t>
    </dgm:pt>
    <dgm:pt modelId="{D21C641A-305C-4885-B9E0-19FB8F492472}" type="pres">
      <dgm:prSet presAssocID="{48F4E723-5945-4536-A257-0EFF196B4A11}" presName="root" presStyleCnt="0">
        <dgm:presLayoutVars>
          <dgm:dir/>
          <dgm:resizeHandles val="exact"/>
        </dgm:presLayoutVars>
      </dgm:prSet>
      <dgm:spPr/>
    </dgm:pt>
    <dgm:pt modelId="{344DD3E8-D0AC-4CFD-BA90-847578E3EAF8}" type="pres">
      <dgm:prSet presAssocID="{AB04A72E-8395-408F-8385-FF9B27C28A28}" presName="compNode" presStyleCnt="0"/>
      <dgm:spPr/>
    </dgm:pt>
    <dgm:pt modelId="{D7E2B4A7-CB1E-4CD7-B42D-9CB717EB5257}" type="pres">
      <dgm:prSet presAssocID="{AB04A72E-8395-408F-8385-FF9B27C28A28}" presName="bgRect" presStyleLbl="bgShp" presStyleIdx="0" presStyleCnt="4"/>
      <dgm:spPr/>
    </dgm:pt>
    <dgm:pt modelId="{B4DF2D42-62FB-4E61-A770-996341282E3A}" type="pres">
      <dgm:prSet presAssocID="{AB04A72E-8395-408F-8385-FF9B27C28A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C6BB46BD-8651-45FD-812A-A8D71FD566CE}" type="pres">
      <dgm:prSet presAssocID="{AB04A72E-8395-408F-8385-FF9B27C28A28}" presName="spaceRect" presStyleCnt="0"/>
      <dgm:spPr/>
    </dgm:pt>
    <dgm:pt modelId="{8C733867-EA25-4FAE-AC2C-8932E3BABF2B}" type="pres">
      <dgm:prSet presAssocID="{AB04A72E-8395-408F-8385-FF9B27C28A28}" presName="parTx" presStyleLbl="revTx" presStyleIdx="0" presStyleCnt="4">
        <dgm:presLayoutVars>
          <dgm:chMax val="0"/>
          <dgm:chPref val="0"/>
        </dgm:presLayoutVars>
      </dgm:prSet>
      <dgm:spPr/>
    </dgm:pt>
    <dgm:pt modelId="{C7E73944-D216-4787-A644-FF83B648F5C5}" type="pres">
      <dgm:prSet presAssocID="{2CF93228-326A-40F0-8B38-9C13670DD559}" presName="sibTrans" presStyleCnt="0"/>
      <dgm:spPr/>
    </dgm:pt>
    <dgm:pt modelId="{4B929AF3-2A3F-4B17-B8C3-E62B2AD8ECC7}" type="pres">
      <dgm:prSet presAssocID="{FA9649AD-FD7A-456B-97C0-643B99C7C2CD}" presName="compNode" presStyleCnt="0"/>
      <dgm:spPr/>
    </dgm:pt>
    <dgm:pt modelId="{23FA36AD-E85E-4CF8-8E2C-9765C6376AAD}" type="pres">
      <dgm:prSet presAssocID="{FA9649AD-FD7A-456B-97C0-643B99C7C2CD}" presName="bgRect" presStyleLbl="bgShp" presStyleIdx="1" presStyleCnt="4"/>
      <dgm:spPr/>
    </dgm:pt>
    <dgm:pt modelId="{CC024A33-5CBC-4B8F-9578-C41EE859946F}" type="pres">
      <dgm:prSet presAssocID="{FA9649AD-FD7A-456B-97C0-643B99C7C2C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DE5938C1-39DE-4BD9-B813-76B97E68DB38}" type="pres">
      <dgm:prSet presAssocID="{FA9649AD-FD7A-456B-97C0-643B99C7C2CD}" presName="spaceRect" presStyleCnt="0"/>
      <dgm:spPr/>
    </dgm:pt>
    <dgm:pt modelId="{ADD6CB33-EDBD-4309-AFA9-FAA071212CF2}" type="pres">
      <dgm:prSet presAssocID="{FA9649AD-FD7A-456B-97C0-643B99C7C2CD}" presName="parTx" presStyleLbl="revTx" presStyleIdx="1" presStyleCnt="4">
        <dgm:presLayoutVars>
          <dgm:chMax val="0"/>
          <dgm:chPref val="0"/>
        </dgm:presLayoutVars>
      </dgm:prSet>
      <dgm:spPr/>
    </dgm:pt>
    <dgm:pt modelId="{C5F2BF6A-CA4E-4851-AC90-13CF51062513}" type="pres">
      <dgm:prSet presAssocID="{10E15D5B-4B69-4D6D-AF0A-5F77BF9B7A7C}" presName="sibTrans" presStyleCnt="0"/>
      <dgm:spPr/>
    </dgm:pt>
    <dgm:pt modelId="{F0F47167-49B7-46AC-854D-395A0B50BC8A}" type="pres">
      <dgm:prSet presAssocID="{20C2C76C-B53E-42AC-B9D9-ADAF81E95960}" presName="compNode" presStyleCnt="0"/>
      <dgm:spPr/>
    </dgm:pt>
    <dgm:pt modelId="{0EE82579-50CF-4776-86C4-47C83C08AC00}" type="pres">
      <dgm:prSet presAssocID="{20C2C76C-B53E-42AC-B9D9-ADAF81E95960}" presName="bgRect" presStyleLbl="bgShp" presStyleIdx="2" presStyleCnt="4"/>
      <dgm:spPr/>
    </dgm:pt>
    <dgm:pt modelId="{AA706D93-3EBC-4B10-835B-BAA29B15946E}" type="pres">
      <dgm:prSet presAssocID="{20C2C76C-B53E-42AC-B9D9-ADAF81E959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310ADBBE-0F47-48AB-BB19-2633DD3BE3B3}" type="pres">
      <dgm:prSet presAssocID="{20C2C76C-B53E-42AC-B9D9-ADAF81E95960}" presName="spaceRect" presStyleCnt="0"/>
      <dgm:spPr/>
    </dgm:pt>
    <dgm:pt modelId="{75EBD81D-8F4D-4F3D-B708-BF198C920748}" type="pres">
      <dgm:prSet presAssocID="{20C2C76C-B53E-42AC-B9D9-ADAF81E95960}" presName="parTx" presStyleLbl="revTx" presStyleIdx="2" presStyleCnt="4">
        <dgm:presLayoutVars>
          <dgm:chMax val="0"/>
          <dgm:chPref val="0"/>
        </dgm:presLayoutVars>
      </dgm:prSet>
      <dgm:spPr/>
    </dgm:pt>
    <dgm:pt modelId="{20CCB888-1E95-4FD4-B133-0F9B26BF50A3}" type="pres">
      <dgm:prSet presAssocID="{CA0153BD-68E0-4F1A-BC48-A4A2645DDBDF}" presName="sibTrans" presStyleCnt="0"/>
      <dgm:spPr/>
    </dgm:pt>
    <dgm:pt modelId="{59A2F51A-E8E7-4619-9B29-A7C3014BFF87}" type="pres">
      <dgm:prSet presAssocID="{D2A6EEC4-744F-43C9-93AB-5E2451E67696}" presName="compNode" presStyleCnt="0"/>
      <dgm:spPr/>
    </dgm:pt>
    <dgm:pt modelId="{63CDACC0-CB37-4D5C-8F1E-D830042BAF6E}" type="pres">
      <dgm:prSet presAssocID="{D2A6EEC4-744F-43C9-93AB-5E2451E67696}" presName="bgRect" presStyleLbl="bgShp" presStyleIdx="3" presStyleCnt="4"/>
      <dgm:spPr/>
    </dgm:pt>
    <dgm:pt modelId="{3483616E-EE25-409E-81CC-59F2CAA76C4B}" type="pres">
      <dgm:prSet presAssocID="{D2A6EEC4-744F-43C9-93AB-5E2451E676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EA18F64-176F-4DC0-838E-01351C055B0E}" type="pres">
      <dgm:prSet presAssocID="{D2A6EEC4-744F-43C9-93AB-5E2451E67696}" presName="spaceRect" presStyleCnt="0"/>
      <dgm:spPr/>
    </dgm:pt>
    <dgm:pt modelId="{2A70E971-9D4B-40DF-8ED5-955D3C615820}" type="pres">
      <dgm:prSet presAssocID="{D2A6EEC4-744F-43C9-93AB-5E2451E676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248612-1633-4C65-9024-9578AC646AF9}" srcId="{48F4E723-5945-4536-A257-0EFF196B4A11}" destId="{20C2C76C-B53E-42AC-B9D9-ADAF81E95960}" srcOrd="2" destOrd="0" parTransId="{5B520DD0-9A34-4B33-888D-FF73FE706CCC}" sibTransId="{CA0153BD-68E0-4F1A-BC48-A4A2645DDBDF}"/>
    <dgm:cxn modelId="{0B4D126A-E0FB-4E4C-9EF5-263A561429DD}" srcId="{48F4E723-5945-4536-A257-0EFF196B4A11}" destId="{FA9649AD-FD7A-456B-97C0-643B99C7C2CD}" srcOrd="1" destOrd="0" parTransId="{063F11C4-224B-4FB1-9EB2-D65018B7FAE9}" sibTransId="{10E15D5B-4B69-4D6D-AF0A-5F77BF9B7A7C}"/>
    <dgm:cxn modelId="{19163D72-D1B4-407B-8739-56763DEFBCFF}" type="presOf" srcId="{FA9649AD-FD7A-456B-97C0-643B99C7C2CD}" destId="{ADD6CB33-EDBD-4309-AFA9-FAA071212CF2}" srcOrd="0" destOrd="0" presId="urn:microsoft.com/office/officeart/2018/2/layout/IconVerticalSolidList"/>
    <dgm:cxn modelId="{56C1278E-6FC6-4B7E-B7CB-4D271081071F}" type="presOf" srcId="{20C2C76C-B53E-42AC-B9D9-ADAF81E95960}" destId="{75EBD81D-8F4D-4F3D-B708-BF198C920748}" srcOrd="0" destOrd="0" presId="urn:microsoft.com/office/officeart/2018/2/layout/IconVerticalSolidList"/>
    <dgm:cxn modelId="{97BDA298-0136-4AAA-9EC7-7F58DF4299D3}" type="presOf" srcId="{D2A6EEC4-744F-43C9-93AB-5E2451E67696}" destId="{2A70E971-9D4B-40DF-8ED5-955D3C615820}" srcOrd="0" destOrd="0" presId="urn:microsoft.com/office/officeart/2018/2/layout/IconVerticalSolidList"/>
    <dgm:cxn modelId="{70C357A2-11A6-4787-A348-A43AA7861EFA}" type="presOf" srcId="{AB04A72E-8395-408F-8385-FF9B27C28A28}" destId="{8C733867-EA25-4FAE-AC2C-8932E3BABF2B}" srcOrd="0" destOrd="0" presId="urn:microsoft.com/office/officeart/2018/2/layout/IconVerticalSolidList"/>
    <dgm:cxn modelId="{9F7BF8B7-6618-472D-945C-70CDF23E2DC7}" srcId="{48F4E723-5945-4536-A257-0EFF196B4A11}" destId="{AB04A72E-8395-408F-8385-FF9B27C28A28}" srcOrd="0" destOrd="0" parTransId="{24C06920-B38A-41ED-A5CF-9F0C5886B072}" sibTransId="{2CF93228-326A-40F0-8B38-9C13670DD559}"/>
    <dgm:cxn modelId="{3FD45EDA-CE36-4BD8-B9B5-4D8096C09BF1}" srcId="{48F4E723-5945-4536-A257-0EFF196B4A11}" destId="{D2A6EEC4-744F-43C9-93AB-5E2451E67696}" srcOrd="3" destOrd="0" parTransId="{D8B94D25-1F4C-468B-8406-DEDC6F9E3C6D}" sibTransId="{CE11D5DF-DDF4-4B1F-8AD8-A78BF3399965}"/>
    <dgm:cxn modelId="{6B6495E8-A9D1-4941-B5D8-44407DF7819C}" type="presOf" srcId="{48F4E723-5945-4536-A257-0EFF196B4A11}" destId="{D21C641A-305C-4885-B9E0-19FB8F492472}" srcOrd="0" destOrd="0" presId="urn:microsoft.com/office/officeart/2018/2/layout/IconVerticalSolidList"/>
    <dgm:cxn modelId="{9759328D-08D0-461A-AC75-7D5EFD86EF24}" type="presParOf" srcId="{D21C641A-305C-4885-B9E0-19FB8F492472}" destId="{344DD3E8-D0AC-4CFD-BA90-847578E3EAF8}" srcOrd="0" destOrd="0" presId="urn:microsoft.com/office/officeart/2018/2/layout/IconVerticalSolidList"/>
    <dgm:cxn modelId="{20EF8F15-1C7E-4BED-A6FA-BC0E64B2B2E5}" type="presParOf" srcId="{344DD3E8-D0AC-4CFD-BA90-847578E3EAF8}" destId="{D7E2B4A7-CB1E-4CD7-B42D-9CB717EB5257}" srcOrd="0" destOrd="0" presId="urn:microsoft.com/office/officeart/2018/2/layout/IconVerticalSolidList"/>
    <dgm:cxn modelId="{14D496EC-C9F9-4173-A292-032EFE30D5C5}" type="presParOf" srcId="{344DD3E8-D0AC-4CFD-BA90-847578E3EAF8}" destId="{B4DF2D42-62FB-4E61-A770-996341282E3A}" srcOrd="1" destOrd="0" presId="urn:microsoft.com/office/officeart/2018/2/layout/IconVerticalSolidList"/>
    <dgm:cxn modelId="{1CADFD46-08B7-4B34-AD9F-480245C4C391}" type="presParOf" srcId="{344DD3E8-D0AC-4CFD-BA90-847578E3EAF8}" destId="{C6BB46BD-8651-45FD-812A-A8D71FD566CE}" srcOrd="2" destOrd="0" presId="urn:microsoft.com/office/officeart/2018/2/layout/IconVerticalSolidList"/>
    <dgm:cxn modelId="{9C28E8AE-A98F-4A95-9FCB-7D0431831312}" type="presParOf" srcId="{344DD3E8-D0AC-4CFD-BA90-847578E3EAF8}" destId="{8C733867-EA25-4FAE-AC2C-8932E3BABF2B}" srcOrd="3" destOrd="0" presId="urn:microsoft.com/office/officeart/2018/2/layout/IconVerticalSolidList"/>
    <dgm:cxn modelId="{05333A9B-5F0A-42D8-BFE3-F6E2D8DCEF36}" type="presParOf" srcId="{D21C641A-305C-4885-B9E0-19FB8F492472}" destId="{C7E73944-D216-4787-A644-FF83B648F5C5}" srcOrd="1" destOrd="0" presId="urn:microsoft.com/office/officeart/2018/2/layout/IconVerticalSolidList"/>
    <dgm:cxn modelId="{9A575FD0-0CC1-4DDE-8952-3467CBEE7F6D}" type="presParOf" srcId="{D21C641A-305C-4885-B9E0-19FB8F492472}" destId="{4B929AF3-2A3F-4B17-B8C3-E62B2AD8ECC7}" srcOrd="2" destOrd="0" presId="urn:microsoft.com/office/officeart/2018/2/layout/IconVerticalSolidList"/>
    <dgm:cxn modelId="{88EE277C-EC89-48D6-96B6-F9E96BAC3CE9}" type="presParOf" srcId="{4B929AF3-2A3F-4B17-B8C3-E62B2AD8ECC7}" destId="{23FA36AD-E85E-4CF8-8E2C-9765C6376AAD}" srcOrd="0" destOrd="0" presId="urn:microsoft.com/office/officeart/2018/2/layout/IconVerticalSolidList"/>
    <dgm:cxn modelId="{184F8D1C-7DCD-41DB-8892-DCC3479A34BD}" type="presParOf" srcId="{4B929AF3-2A3F-4B17-B8C3-E62B2AD8ECC7}" destId="{CC024A33-5CBC-4B8F-9578-C41EE859946F}" srcOrd="1" destOrd="0" presId="urn:microsoft.com/office/officeart/2018/2/layout/IconVerticalSolidList"/>
    <dgm:cxn modelId="{0CEF3022-1F63-4FD0-9366-D43A2A4E5C40}" type="presParOf" srcId="{4B929AF3-2A3F-4B17-B8C3-E62B2AD8ECC7}" destId="{DE5938C1-39DE-4BD9-B813-76B97E68DB38}" srcOrd="2" destOrd="0" presId="urn:microsoft.com/office/officeart/2018/2/layout/IconVerticalSolidList"/>
    <dgm:cxn modelId="{F7400BF6-A65C-4491-807C-EF5CDBA07434}" type="presParOf" srcId="{4B929AF3-2A3F-4B17-B8C3-E62B2AD8ECC7}" destId="{ADD6CB33-EDBD-4309-AFA9-FAA071212CF2}" srcOrd="3" destOrd="0" presId="urn:microsoft.com/office/officeart/2018/2/layout/IconVerticalSolidList"/>
    <dgm:cxn modelId="{96A7DEB3-C8A9-4585-96B1-9A549F8FA689}" type="presParOf" srcId="{D21C641A-305C-4885-B9E0-19FB8F492472}" destId="{C5F2BF6A-CA4E-4851-AC90-13CF51062513}" srcOrd="3" destOrd="0" presId="urn:microsoft.com/office/officeart/2018/2/layout/IconVerticalSolidList"/>
    <dgm:cxn modelId="{D0E9E3F9-1713-4AC0-8595-281EAFD85CCA}" type="presParOf" srcId="{D21C641A-305C-4885-B9E0-19FB8F492472}" destId="{F0F47167-49B7-46AC-854D-395A0B50BC8A}" srcOrd="4" destOrd="0" presId="urn:microsoft.com/office/officeart/2018/2/layout/IconVerticalSolidList"/>
    <dgm:cxn modelId="{93BBB860-ABB8-4739-B538-9AE74862BD5E}" type="presParOf" srcId="{F0F47167-49B7-46AC-854D-395A0B50BC8A}" destId="{0EE82579-50CF-4776-86C4-47C83C08AC00}" srcOrd="0" destOrd="0" presId="urn:microsoft.com/office/officeart/2018/2/layout/IconVerticalSolidList"/>
    <dgm:cxn modelId="{46D21032-3A39-466B-99DD-9EF664B03FAA}" type="presParOf" srcId="{F0F47167-49B7-46AC-854D-395A0B50BC8A}" destId="{AA706D93-3EBC-4B10-835B-BAA29B15946E}" srcOrd="1" destOrd="0" presId="urn:microsoft.com/office/officeart/2018/2/layout/IconVerticalSolidList"/>
    <dgm:cxn modelId="{CF6CB424-6629-415C-B4B1-37FEB3B1B41E}" type="presParOf" srcId="{F0F47167-49B7-46AC-854D-395A0B50BC8A}" destId="{310ADBBE-0F47-48AB-BB19-2633DD3BE3B3}" srcOrd="2" destOrd="0" presId="urn:microsoft.com/office/officeart/2018/2/layout/IconVerticalSolidList"/>
    <dgm:cxn modelId="{9B9B6A8B-A982-4EAB-A7E4-0D0DFF17B263}" type="presParOf" srcId="{F0F47167-49B7-46AC-854D-395A0B50BC8A}" destId="{75EBD81D-8F4D-4F3D-B708-BF198C920748}" srcOrd="3" destOrd="0" presId="urn:microsoft.com/office/officeart/2018/2/layout/IconVerticalSolidList"/>
    <dgm:cxn modelId="{EC41E727-B54F-4E79-9660-5E4FAF4F8630}" type="presParOf" srcId="{D21C641A-305C-4885-B9E0-19FB8F492472}" destId="{20CCB888-1E95-4FD4-B133-0F9B26BF50A3}" srcOrd="5" destOrd="0" presId="urn:microsoft.com/office/officeart/2018/2/layout/IconVerticalSolidList"/>
    <dgm:cxn modelId="{035A20F7-D019-42AC-9335-57763AA82316}" type="presParOf" srcId="{D21C641A-305C-4885-B9E0-19FB8F492472}" destId="{59A2F51A-E8E7-4619-9B29-A7C3014BFF87}" srcOrd="6" destOrd="0" presId="urn:microsoft.com/office/officeart/2018/2/layout/IconVerticalSolidList"/>
    <dgm:cxn modelId="{2CAD287B-AB6B-4520-8993-465C5164AF94}" type="presParOf" srcId="{59A2F51A-E8E7-4619-9B29-A7C3014BFF87}" destId="{63CDACC0-CB37-4D5C-8F1E-D830042BAF6E}" srcOrd="0" destOrd="0" presId="urn:microsoft.com/office/officeart/2018/2/layout/IconVerticalSolidList"/>
    <dgm:cxn modelId="{2B15B247-E7DC-47C0-9477-6BDA23D80130}" type="presParOf" srcId="{59A2F51A-E8E7-4619-9B29-A7C3014BFF87}" destId="{3483616E-EE25-409E-81CC-59F2CAA76C4B}" srcOrd="1" destOrd="0" presId="urn:microsoft.com/office/officeart/2018/2/layout/IconVerticalSolidList"/>
    <dgm:cxn modelId="{257E1A09-0188-42D7-923C-61D645C28895}" type="presParOf" srcId="{59A2F51A-E8E7-4619-9B29-A7C3014BFF87}" destId="{FEA18F64-176F-4DC0-838E-01351C055B0E}" srcOrd="2" destOrd="0" presId="urn:microsoft.com/office/officeart/2018/2/layout/IconVerticalSolidList"/>
    <dgm:cxn modelId="{749FF424-7526-4863-AFDA-4EED20217EF8}" type="presParOf" srcId="{59A2F51A-E8E7-4619-9B29-A7C3014BFF87}" destId="{2A70E971-9D4B-40DF-8ED5-955D3C6158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57665-E6CA-4702-A046-3F517A86F4D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26979E4-CC60-4033-8C3D-9B79E9BB958F}">
      <dgm:prSet/>
      <dgm:spPr/>
      <dgm:t>
        <a:bodyPr/>
        <a:lstStyle/>
        <a:p>
          <a:r>
            <a:rPr lang="en-US"/>
            <a:t>Usability: Easy navigation, fast loading, mobile compatibility.</a:t>
          </a:r>
        </a:p>
      </dgm:t>
    </dgm:pt>
    <dgm:pt modelId="{12A54DD3-D683-40A8-924A-E272B5CA821B}" type="parTrans" cxnId="{CF44C3E5-0CB0-47DA-B832-44C924D1A885}">
      <dgm:prSet/>
      <dgm:spPr/>
      <dgm:t>
        <a:bodyPr/>
        <a:lstStyle/>
        <a:p>
          <a:endParaRPr lang="en-US"/>
        </a:p>
      </dgm:t>
    </dgm:pt>
    <dgm:pt modelId="{5D861323-DE97-4ED6-9BE8-3DE2C47BC5E2}" type="sibTrans" cxnId="{CF44C3E5-0CB0-47DA-B832-44C924D1A885}">
      <dgm:prSet/>
      <dgm:spPr/>
      <dgm:t>
        <a:bodyPr/>
        <a:lstStyle/>
        <a:p>
          <a:endParaRPr lang="en-US"/>
        </a:p>
      </dgm:t>
    </dgm:pt>
    <dgm:pt modelId="{27A7D4E7-B1F5-4ABD-97AB-BE52A7A0A82B}">
      <dgm:prSet/>
      <dgm:spPr/>
      <dgm:t>
        <a:bodyPr/>
        <a:lstStyle/>
        <a:p>
          <a:r>
            <a:rPr lang="en-US"/>
            <a:t>Positive Experience: Leads to engagement and brand advocacy.</a:t>
          </a:r>
        </a:p>
      </dgm:t>
    </dgm:pt>
    <dgm:pt modelId="{92F4C2A7-F05A-49E7-B3EE-D1A28595E0C6}" type="parTrans" cxnId="{8C971F55-51A7-491C-B2D2-9510A7A30C04}">
      <dgm:prSet/>
      <dgm:spPr/>
      <dgm:t>
        <a:bodyPr/>
        <a:lstStyle/>
        <a:p>
          <a:endParaRPr lang="en-US"/>
        </a:p>
      </dgm:t>
    </dgm:pt>
    <dgm:pt modelId="{D31814E4-0BC1-42EB-9D65-CD6C40D00D02}" type="sibTrans" cxnId="{8C971F55-51A7-491C-B2D2-9510A7A30C04}">
      <dgm:prSet/>
      <dgm:spPr/>
      <dgm:t>
        <a:bodyPr/>
        <a:lstStyle/>
        <a:p>
          <a:endParaRPr lang="en-US"/>
        </a:p>
      </dgm:t>
    </dgm:pt>
    <dgm:pt modelId="{7CEED0C3-FD74-44ED-B346-93412949340F}">
      <dgm:prSet/>
      <dgm:spPr/>
      <dgm:t>
        <a:bodyPr/>
        <a:lstStyle/>
        <a:p>
          <a:r>
            <a:rPr lang="en-US"/>
            <a:t>User Experience Factors: Operability, aesthetics, trust, and usefulness.</a:t>
          </a:r>
        </a:p>
      </dgm:t>
    </dgm:pt>
    <dgm:pt modelId="{6C364CCC-23F4-4900-909F-72E61A7D7483}" type="parTrans" cxnId="{D835069A-CD4C-4F0B-A7B3-49D1A1A560E7}">
      <dgm:prSet/>
      <dgm:spPr/>
      <dgm:t>
        <a:bodyPr/>
        <a:lstStyle/>
        <a:p>
          <a:endParaRPr lang="en-US"/>
        </a:p>
      </dgm:t>
    </dgm:pt>
    <dgm:pt modelId="{44038AD7-230C-4FB7-80BD-45D0305A2942}" type="sibTrans" cxnId="{D835069A-CD4C-4F0B-A7B3-49D1A1A560E7}">
      <dgm:prSet/>
      <dgm:spPr/>
      <dgm:t>
        <a:bodyPr/>
        <a:lstStyle/>
        <a:p>
          <a:endParaRPr lang="en-US"/>
        </a:p>
      </dgm:t>
    </dgm:pt>
    <dgm:pt modelId="{7EBFE4E2-16F1-4C43-AC66-AD846E63BB8A}">
      <dgm:prSet/>
      <dgm:spPr/>
      <dgm:t>
        <a:bodyPr/>
        <a:lstStyle/>
        <a:p>
          <a:r>
            <a:rPr lang="en-US" dirty="0"/>
            <a:t>Website </a:t>
          </a:r>
          <a:r>
            <a:rPr lang="en-US" dirty="0" err="1"/>
            <a:t>Optimisation</a:t>
          </a:r>
          <a:r>
            <a:rPr lang="en-US" dirty="0"/>
            <a:t>: Enhances stakeholder traffic and engagement.</a:t>
          </a:r>
        </a:p>
      </dgm:t>
    </dgm:pt>
    <dgm:pt modelId="{852ACECE-93BE-4DB4-A76A-346442038DAF}" type="parTrans" cxnId="{4A408C6F-F658-45E0-AC94-BC8BC7A613F0}">
      <dgm:prSet/>
      <dgm:spPr/>
      <dgm:t>
        <a:bodyPr/>
        <a:lstStyle/>
        <a:p>
          <a:endParaRPr lang="en-US"/>
        </a:p>
      </dgm:t>
    </dgm:pt>
    <dgm:pt modelId="{E59EE310-B057-430B-8253-ABF2F66B793C}" type="sibTrans" cxnId="{4A408C6F-F658-45E0-AC94-BC8BC7A613F0}">
      <dgm:prSet/>
      <dgm:spPr/>
      <dgm:t>
        <a:bodyPr/>
        <a:lstStyle/>
        <a:p>
          <a:endParaRPr lang="en-US"/>
        </a:p>
      </dgm:t>
    </dgm:pt>
    <dgm:pt modelId="{8D7FFEBE-E9D3-E747-9635-298BE02F2BA0}" type="pres">
      <dgm:prSet presAssocID="{50F57665-E6CA-4702-A046-3F517A86F4DA}" presName="linear" presStyleCnt="0">
        <dgm:presLayoutVars>
          <dgm:animLvl val="lvl"/>
          <dgm:resizeHandles val="exact"/>
        </dgm:presLayoutVars>
      </dgm:prSet>
      <dgm:spPr/>
    </dgm:pt>
    <dgm:pt modelId="{A02FAFFA-836E-B84E-AC63-4A8590B5DE43}" type="pres">
      <dgm:prSet presAssocID="{026979E4-CC60-4033-8C3D-9B79E9BB95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F9985F-D8B7-5C42-974B-9754B823BDE9}" type="pres">
      <dgm:prSet presAssocID="{5D861323-DE97-4ED6-9BE8-3DE2C47BC5E2}" presName="spacer" presStyleCnt="0"/>
      <dgm:spPr/>
    </dgm:pt>
    <dgm:pt modelId="{89AC8F6E-E219-DF43-884E-B8E7FDCBBF24}" type="pres">
      <dgm:prSet presAssocID="{27A7D4E7-B1F5-4ABD-97AB-BE52A7A0A8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E17E7A-CD62-CC44-8967-13F4F6178896}" type="pres">
      <dgm:prSet presAssocID="{D31814E4-0BC1-42EB-9D65-CD6C40D00D02}" presName="spacer" presStyleCnt="0"/>
      <dgm:spPr/>
    </dgm:pt>
    <dgm:pt modelId="{971231C6-B8C6-F744-8E26-94AFAE749573}" type="pres">
      <dgm:prSet presAssocID="{7CEED0C3-FD74-44ED-B346-9341294934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83ADC0-A2B5-804E-BA9C-E0ABCC532CA9}" type="pres">
      <dgm:prSet presAssocID="{44038AD7-230C-4FB7-80BD-45D0305A2942}" presName="spacer" presStyleCnt="0"/>
      <dgm:spPr/>
    </dgm:pt>
    <dgm:pt modelId="{39332ABF-2014-7749-AADE-805FA08377C2}" type="pres">
      <dgm:prSet presAssocID="{7EBFE4E2-16F1-4C43-AC66-AD846E63BB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971F55-51A7-491C-B2D2-9510A7A30C04}" srcId="{50F57665-E6CA-4702-A046-3F517A86F4DA}" destId="{27A7D4E7-B1F5-4ABD-97AB-BE52A7A0A82B}" srcOrd="1" destOrd="0" parTransId="{92F4C2A7-F05A-49E7-B3EE-D1A28595E0C6}" sibTransId="{D31814E4-0BC1-42EB-9D65-CD6C40D00D02}"/>
    <dgm:cxn modelId="{4A408C6F-F658-45E0-AC94-BC8BC7A613F0}" srcId="{50F57665-E6CA-4702-A046-3F517A86F4DA}" destId="{7EBFE4E2-16F1-4C43-AC66-AD846E63BB8A}" srcOrd="3" destOrd="0" parTransId="{852ACECE-93BE-4DB4-A76A-346442038DAF}" sibTransId="{E59EE310-B057-430B-8253-ABF2F66B793C}"/>
    <dgm:cxn modelId="{D835069A-CD4C-4F0B-A7B3-49D1A1A560E7}" srcId="{50F57665-E6CA-4702-A046-3F517A86F4DA}" destId="{7CEED0C3-FD74-44ED-B346-93412949340F}" srcOrd="2" destOrd="0" parTransId="{6C364CCC-23F4-4900-909F-72E61A7D7483}" sibTransId="{44038AD7-230C-4FB7-80BD-45D0305A2942}"/>
    <dgm:cxn modelId="{A681FCAD-2206-4F4C-A149-9261BF4EC5AC}" type="presOf" srcId="{7EBFE4E2-16F1-4C43-AC66-AD846E63BB8A}" destId="{39332ABF-2014-7749-AADE-805FA08377C2}" srcOrd="0" destOrd="0" presId="urn:microsoft.com/office/officeart/2005/8/layout/vList2"/>
    <dgm:cxn modelId="{111B84B4-999F-2246-B3B9-E66F6A676FA5}" type="presOf" srcId="{50F57665-E6CA-4702-A046-3F517A86F4DA}" destId="{8D7FFEBE-E9D3-E747-9635-298BE02F2BA0}" srcOrd="0" destOrd="0" presId="urn:microsoft.com/office/officeart/2005/8/layout/vList2"/>
    <dgm:cxn modelId="{B4E792D6-B48D-1647-86CA-6614D9028CFD}" type="presOf" srcId="{7CEED0C3-FD74-44ED-B346-93412949340F}" destId="{971231C6-B8C6-F744-8E26-94AFAE749573}" srcOrd="0" destOrd="0" presId="urn:microsoft.com/office/officeart/2005/8/layout/vList2"/>
    <dgm:cxn modelId="{CF44C3E5-0CB0-47DA-B832-44C924D1A885}" srcId="{50F57665-E6CA-4702-A046-3F517A86F4DA}" destId="{026979E4-CC60-4033-8C3D-9B79E9BB958F}" srcOrd="0" destOrd="0" parTransId="{12A54DD3-D683-40A8-924A-E272B5CA821B}" sibTransId="{5D861323-DE97-4ED6-9BE8-3DE2C47BC5E2}"/>
    <dgm:cxn modelId="{E75D4CEE-A8F8-1C4B-84A7-81A323EFAD00}" type="presOf" srcId="{026979E4-CC60-4033-8C3D-9B79E9BB958F}" destId="{A02FAFFA-836E-B84E-AC63-4A8590B5DE43}" srcOrd="0" destOrd="0" presId="urn:microsoft.com/office/officeart/2005/8/layout/vList2"/>
    <dgm:cxn modelId="{5C6A60FE-262A-3540-A1E0-1C95B68F2134}" type="presOf" srcId="{27A7D4E7-B1F5-4ABD-97AB-BE52A7A0A82B}" destId="{89AC8F6E-E219-DF43-884E-B8E7FDCBBF24}" srcOrd="0" destOrd="0" presId="urn:microsoft.com/office/officeart/2005/8/layout/vList2"/>
    <dgm:cxn modelId="{B6BE794B-D8BE-0E4D-91B1-20B23A0B9A1C}" type="presParOf" srcId="{8D7FFEBE-E9D3-E747-9635-298BE02F2BA0}" destId="{A02FAFFA-836E-B84E-AC63-4A8590B5DE43}" srcOrd="0" destOrd="0" presId="urn:microsoft.com/office/officeart/2005/8/layout/vList2"/>
    <dgm:cxn modelId="{C37E4BAE-0068-CD4D-B923-69C2F0714855}" type="presParOf" srcId="{8D7FFEBE-E9D3-E747-9635-298BE02F2BA0}" destId="{8BF9985F-D8B7-5C42-974B-9754B823BDE9}" srcOrd="1" destOrd="0" presId="urn:microsoft.com/office/officeart/2005/8/layout/vList2"/>
    <dgm:cxn modelId="{56DF3F3C-C495-CF43-B05E-8C8EE69A2EF1}" type="presParOf" srcId="{8D7FFEBE-E9D3-E747-9635-298BE02F2BA0}" destId="{89AC8F6E-E219-DF43-884E-B8E7FDCBBF24}" srcOrd="2" destOrd="0" presId="urn:microsoft.com/office/officeart/2005/8/layout/vList2"/>
    <dgm:cxn modelId="{56D9219D-7826-8443-BA57-997F81AD75A0}" type="presParOf" srcId="{8D7FFEBE-E9D3-E747-9635-298BE02F2BA0}" destId="{75E17E7A-CD62-CC44-8967-13F4F6178896}" srcOrd="3" destOrd="0" presId="urn:microsoft.com/office/officeart/2005/8/layout/vList2"/>
    <dgm:cxn modelId="{DACA1809-ACC1-3142-8850-3995DD3CB39D}" type="presParOf" srcId="{8D7FFEBE-E9D3-E747-9635-298BE02F2BA0}" destId="{971231C6-B8C6-F744-8E26-94AFAE749573}" srcOrd="4" destOrd="0" presId="urn:microsoft.com/office/officeart/2005/8/layout/vList2"/>
    <dgm:cxn modelId="{3AA028D7-4137-8F49-8026-28D44E456C2B}" type="presParOf" srcId="{8D7FFEBE-E9D3-E747-9635-298BE02F2BA0}" destId="{FB83ADC0-A2B5-804E-BA9C-E0ABCC532CA9}" srcOrd="5" destOrd="0" presId="urn:microsoft.com/office/officeart/2005/8/layout/vList2"/>
    <dgm:cxn modelId="{03E15C70-4810-9149-8F71-B01FE8A57B33}" type="presParOf" srcId="{8D7FFEBE-E9D3-E747-9635-298BE02F2BA0}" destId="{39332ABF-2014-7749-AADE-805FA08377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DD774-EF6C-4130-9626-0EBECBC2773D}">
      <dsp:nvSpPr>
        <dsp:cNvPr id="0" name=""/>
        <dsp:cNvSpPr/>
      </dsp:nvSpPr>
      <dsp:spPr>
        <a:xfrm>
          <a:off x="0" y="1464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29A7B-8BEF-4F38-BCD3-8567E3E250CE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C72A6-976E-4BBB-BB15-B5C106E71E47}">
      <dsp:nvSpPr>
        <dsp:cNvPr id="0" name=""/>
        <dsp:cNvSpPr/>
      </dsp:nvSpPr>
      <dsp:spPr>
        <a:xfrm>
          <a:off x="720566" y="1464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an effective and consistent digital presence</a:t>
          </a:r>
        </a:p>
      </dsp:txBody>
      <dsp:txXfrm>
        <a:off x="720566" y="1464"/>
        <a:ext cx="10252233" cy="623866"/>
      </dsp:txXfrm>
    </dsp:sp>
    <dsp:sp modelId="{BECB6639-AF86-4FC1-B38D-DEF175EF9A3A}">
      <dsp:nvSpPr>
        <dsp:cNvPr id="0" name=""/>
        <dsp:cNvSpPr/>
      </dsp:nvSpPr>
      <dsp:spPr>
        <a:xfrm>
          <a:off x="0" y="781297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58283-EEAA-427A-AF8A-ACDB0397C95A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F7126-F6FF-4435-9703-E0EF553CC880}">
      <dsp:nvSpPr>
        <dsp:cNvPr id="0" name=""/>
        <dsp:cNvSpPr/>
      </dsp:nvSpPr>
      <dsp:spPr>
        <a:xfrm>
          <a:off x="720566" y="781297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content synergies</a:t>
          </a:r>
        </a:p>
      </dsp:txBody>
      <dsp:txXfrm>
        <a:off x="720566" y="781297"/>
        <a:ext cx="10252233" cy="623866"/>
      </dsp:txXfrm>
    </dsp:sp>
    <dsp:sp modelId="{79105F80-B8D9-469A-905C-3969504B4AE0}">
      <dsp:nvSpPr>
        <dsp:cNvPr id="0" name=""/>
        <dsp:cNvSpPr/>
      </dsp:nvSpPr>
      <dsp:spPr>
        <a:xfrm>
          <a:off x="0" y="1561131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D388C-75CF-4714-A494-3AB9A59DDDC4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4E6A6-613A-49F2-9D76-B5F7247A6926}">
      <dsp:nvSpPr>
        <dsp:cNvPr id="0" name=""/>
        <dsp:cNvSpPr/>
      </dsp:nvSpPr>
      <dsp:spPr>
        <a:xfrm>
          <a:off x="720566" y="1561131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Differentiate media types: paid, owned, and earned</a:t>
          </a:r>
        </a:p>
      </dsp:txBody>
      <dsp:txXfrm>
        <a:off x="720566" y="1561131"/>
        <a:ext cx="10252233" cy="623866"/>
      </dsp:txXfrm>
    </dsp:sp>
    <dsp:sp modelId="{027F53E0-C43C-42D5-B403-CC88EB49750C}">
      <dsp:nvSpPr>
        <dsp:cNvPr id="0" name=""/>
        <dsp:cNvSpPr/>
      </dsp:nvSpPr>
      <dsp:spPr>
        <a:xfrm>
          <a:off x="0" y="2340964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1CFE1-E805-460D-A290-A4F303166B39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0BC49-7FDD-4A70-83A6-D91B6EED8035}">
      <dsp:nvSpPr>
        <dsp:cNvPr id="0" name=""/>
        <dsp:cNvSpPr/>
      </dsp:nvSpPr>
      <dsp:spPr>
        <a:xfrm>
          <a:off x="720566" y="2340964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stakeholder experience</a:t>
          </a:r>
        </a:p>
      </dsp:txBody>
      <dsp:txXfrm>
        <a:off x="720566" y="2340964"/>
        <a:ext cx="10252233" cy="623866"/>
      </dsp:txXfrm>
    </dsp:sp>
    <dsp:sp modelId="{A73C52D5-F23C-42B5-A55A-7395453ECD59}">
      <dsp:nvSpPr>
        <dsp:cNvPr id="0" name=""/>
        <dsp:cNvSpPr/>
      </dsp:nvSpPr>
      <dsp:spPr>
        <a:xfrm>
          <a:off x="0" y="3120798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173EF-B5DA-42F8-AB76-44204829FEB2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5F4E0-6906-4B09-BADD-32FB84DE4095}">
      <dsp:nvSpPr>
        <dsp:cNvPr id="0" name=""/>
        <dsp:cNvSpPr/>
      </dsp:nvSpPr>
      <dsp:spPr>
        <a:xfrm>
          <a:off x="720566" y="3120798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information architecture based on a persona</a:t>
          </a:r>
        </a:p>
      </dsp:txBody>
      <dsp:txXfrm>
        <a:off x="720566" y="3120798"/>
        <a:ext cx="10252233" cy="623866"/>
      </dsp:txXfrm>
    </dsp:sp>
    <dsp:sp modelId="{E5614F85-80CA-4F32-B4EB-ECD3FD246C5D}">
      <dsp:nvSpPr>
        <dsp:cNvPr id="0" name=""/>
        <dsp:cNvSpPr/>
      </dsp:nvSpPr>
      <dsp:spPr>
        <a:xfrm>
          <a:off x="0" y="3900632"/>
          <a:ext cx="10972800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72D0-258D-41EC-8DFE-8C44D060075F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1272C-BD34-41A7-AB02-CDF4479F4F3D}">
      <dsp:nvSpPr>
        <dsp:cNvPr id="0" name=""/>
        <dsp:cNvSpPr/>
      </dsp:nvSpPr>
      <dsp:spPr>
        <a:xfrm>
          <a:off x="720566" y="3900632"/>
          <a:ext cx="102522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KPIs to assess a digital presence</a:t>
          </a:r>
        </a:p>
      </dsp:txBody>
      <dsp:txXfrm>
        <a:off x="720566" y="3900632"/>
        <a:ext cx="10252233" cy="6238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F2E24-7C56-4ED1-83D0-C1D9A525B1D3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E84BB-3664-4790-92D5-C3B458D688D2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F65DF-292C-4738-9E8D-6D7C66954BB5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Primary Audience: Search engine robots and human users.</a:t>
          </a:r>
        </a:p>
      </dsp:txBody>
      <dsp:txXfrm>
        <a:off x="1099610" y="1878"/>
        <a:ext cx="9873189" cy="952043"/>
      </dsp:txXfrm>
    </dsp:sp>
    <dsp:sp modelId="{1F1C0120-7550-4313-9F4A-2972F1EEEB9B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8F202-608E-4F19-A875-B9E0E0C8AF9B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7840D-A665-47BE-8CAF-69E411F7E7E3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Key Elements: Fast loading, clear call-to-action, functional internal search.</a:t>
          </a:r>
        </a:p>
      </dsp:txBody>
      <dsp:txXfrm>
        <a:off x="1099610" y="1191932"/>
        <a:ext cx="9873189" cy="952043"/>
      </dsp:txXfrm>
    </dsp:sp>
    <dsp:sp modelId="{8944755B-7D29-4369-9A7E-FF02A97B8F88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52988-526E-4EFD-9673-205DC6D2CE3F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1C3D7-6F77-4457-BDCD-DD132126628B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Mobile Usability: Compatibility with all devices, reducing data transfer.</a:t>
          </a:r>
        </a:p>
      </dsp:txBody>
      <dsp:txXfrm>
        <a:off x="1099610" y="2381986"/>
        <a:ext cx="9873189" cy="952043"/>
      </dsp:txXfrm>
    </dsp:sp>
    <dsp:sp modelId="{24A6C204-968F-48F9-A422-C1923A7EEFCA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399EA-DB80-4A98-85C3-941DF61B0BCE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85E6-7DA8-419F-8999-B95EAC99A660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Content Layout: Simple formatting, minimalistic design.</a:t>
          </a:r>
        </a:p>
      </dsp:txBody>
      <dsp:txXfrm>
        <a:off x="1099610" y="3572041"/>
        <a:ext cx="9873189" cy="9520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E8D0A-F826-0945-85D1-607E642C2B5F}">
      <dsp:nvSpPr>
        <dsp:cNvPr id="0" name=""/>
        <dsp:cNvSpPr/>
      </dsp:nvSpPr>
      <dsp:spPr>
        <a:xfrm>
          <a:off x="0" y="74657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Usability Steps: Planning, </a:t>
          </a:r>
          <a:r>
            <a:rPr lang="en-US" sz="2900" kern="1200" dirty="0" err="1"/>
            <a:t>analysing</a:t>
          </a:r>
          <a:r>
            <a:rPr lang="en-US" sz="2900" kern="1200" dirty="0"/>
            <a:t>, designing, testing, refining.</a:t>
          </a:r>
        </a:p>
      </dsp:txBody>
      <dsp:txXfrm>
        <a:off x="33955" y="780526"/>
        <a:ext cx="10904890" cy="627655"/>
      </dsp:txXfrm>
    </dsp:sp>
    <dsp:sp modelId="{113400F4-A3BC-8249-9636-54FD05C76FC4}">
      <dsp:nvSpPr>
        <dsp:cNvPr id="0" name=""/>
        <dsp:cNvSpPr/>
      </dsp:nvSpPr>
      <dsp:spPr>
        <a:xfrm>
          <a:off x="0" y="152565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Issue Identification: User testing and severity ratings.</a:t>
          </a:r>
        </a:p>
      </dsp:txBody>
      <dsp:txXfrm>
        <a:off x="33955" y="1559611"/>
        <a:ext cx="10904890" cy="627655"/>
      </dsp:txXfrm>
    </dsp:sp>
    <dsp:sp modelId="{C9FD6E92-ED36-7D46-8552-D74D2CC59042}">
      <dsp:nvSpPr>
        <dsp:cNvPr id="0" name=""/>
        <dsp:cNvSpPr/>
      </dsp:nvSpPr>
      <dsp:spPr>
        <a:xfrm>
          <a:off x="0" y="230474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Accessibility: Web Content Accessibility Guidelines (WCAG) principles.</a:t>
          </a:r>
        </a:p>
      </dsp:txBody>
      <dsp:txXfrm>
        <a:off x="33955" y="2338696"/>
        <a:ext cx="10904890" cy="627655"/>
      </dsp:txXfrm>
    </dsp:sp>
    <dsp:sp modelId="{BB9606CD-1859-0F4F-A320-3E58EE666146}">
      <dsp:nvSpPr>
        <dsp:cNvPr id="0" name=""/>
        <dsp:cNvSpPr/>
      </dsp:nvSpPr>
      <dsp:spPr>
        <a:xfrm>
          <a:off x="0" y="308382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Focus: Perceivability, operability, understandability, robustness.</a:t>
          </a:r>
        </a:p>
      </dsp:txBody>
      <dsp:txXfrm>
        <a:off x="33955" y="3117781"/>
        <a:ext cx="10904890" cy="6276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D88A8-24B3-41BF-9D5C-9F58455F58F6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38B7-895E-4646-9E40-66AC559E6CD1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94A9-2790-46EB-9584-423CBCD56180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Definition: Optimal viewing experience on multiple devices.</a:t>
          </a:r>
        </a:p>
      </dsp:txBody>
      <dsp:txXfrm>
        <a:off x="1099610" y="1878"/>
        <a:ext cx="9873189" cy="952043"/>
      </dsp:txXfrm>
    </dsp:sp>
    <dsp:sp modelId="{2B554BDD-CBCD-418B-BEA3-E12F03EB1634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02716-3A64-413A-8CAC-CD958AAE73C7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E4E81-6905-4841-9868-FE6115FC30E0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Mobile Focus: Easy-to-read content, touch-based navigation.</a:t>
          </a:r>
        </a:p>
      </dsp:txBody>
      <dsp:txXfrm>
        <a:off x="1099610" y="1191932"/>
        <a:ext cx="9873189" cy="952043"/>
      </dsp:txXfrm>
    </dsp:sp>
    <dsp:sp modelId="{0BEC951A-123E-4F7E-803B-A581D74F9521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8402E-48AA-4CBE-8737-CF27270FA508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45373-264F-4674-8272-D1775D392675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Challenges: Simplicity, minimal data transfer.</a:t>
          </a:r>
        </a:p>
      </dsp:txBody>
      <dsp:txXfrm>
        <a:off x="1099610" y="2381986"/>
        <a:ext cx="9873189" cy="952043"/>
      </dsp:txXfrm>
    </dsp:sp>
    <dsp:sp modelId="{67C121EC-C1A6-4107-8A33-02875FA2337E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00B64-1427-49AF-8940-61D3266BFBB5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44182-66CE-4518-9711-C637148BAD59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Example: AppyPie’s code-free mobile app development platform.</a:t>
          </a:r>
        </a:p>
      </dsp:txBody>
      <dsp:txXfrm>
        <a:off x="1099610" y="3572041"/>
        <a:ext cx="9873189" cy="9520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2ECA0-CD5D-450F-A91D-543BA1DDE366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9BC00-2B2A-476B-AB46-B28766EA08A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46E41-702A-41C8-8737-781E151B26FD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Domain Name: Selection and registration.</a:t>
          </a:r>
        </a:p>
      </dsp:txBody>
      <dsp:txXfrm>
        <a:off x="1099610" y="1878"/>
        <a:ext cx="9873189" cy="952043"/>
      </dsp:txXfrm>
    </dsp:sp>
    <dsp:sp modelId="{86EDD078-19A8-4521-BD3D-B9BD87164EC3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F932C-6680-4400-A1D9-55B982EA2186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24BE-D103-4482-91C5-42CD9C4E3AED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Content Management Systems (CMS): WordPress, integrating SEO plugins.</a:t>
          </a:r>
        </a:p>
      </dsp:txBody>
      <dsp:txXfrm>
        <a:off x="1099610" y="1191932"/>
        <a:ext cx="9873189" cy="952043"/>
      </dsp:txXfrm>
    </dsp:sp>
    <dsp:sp modelId="{7ADC9F0B-A86B-44D4-8EA8-78D3E40E161B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E73EE-53C2-4139-96F3-F57BC66FAD18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01934-C778-482E-8287-794439A83DDD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 Development: From design to interactive website.</a:t>
          </a:r>
        </a:p>
      </dsp:txBody>
      <dsp:txXfrm>
        <a:off x="1099610" y="2381986"/>
        <a:ext cx="9873189" cy="952043"/>
      </dsp:txXfrm>
    </dsp:sp>
    <dsp:sp modelId="{02E9A6AB-7F03-4C49-B589-D1FC796443FB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1BA54-72FC-4DA6-A09A-8E2C7AB5E8B0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21B41-9C27-4690-878F-9CEE4A01BB54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Keywords: Reflecting the </a:t>
          </a:r>
          <a:r>
            <a:rPr lang="en-US" sz="2200" kern="1200" dirty="0" err="1"/>
            <a:t>organisation</a:t>
          </a:r>
          <a:r>
            <a:rPr lang="en-US" sz="2200" kern="1200" dirty="0"/>
            <a:t> and persona needs.</a:t>
          </a:r>
        </a:p>
      </dsp:txBody>
      <dsp:txXfrm>
        <a:off x="1099610" y="3572041"/>
        <a:ext cx="9873189" cy="9520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E3259-E194-42D4-A818-7269FB8E9AAA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0A4D7-648C-48E8-A046-4B32B8D6E502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9A2D8-6352-4FBA-93D6-DAC3E53FB025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Organising</a:t>
          </a:r>
          <a:r>
            <a:rPr lang="en-US" sz="2200" kern="1200" dirty="0"/>
            <a:t> Content: Structure and hierarchy based on keywords.</a:t>
          </a:r>
        </a:p>
      </dsp:txBody>
      <dsp:txXfrm>
        <a:off x="1099610" y="1878"/>
        <a:ext cx="9873189" cy="952043"/>
      </dsp:txXfrm>
    </dsp:sp>
    <dsp:sp modelId="{0F9444F2-2044-4D2F-8750-A5C75E0C50F3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F703-0792-4161-8440-7F98CC116357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1D13-B60C-45DE-AC9B-714486F54B73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Site Map: Visual representation of website content.</a:t>
          </a:r>
        </a:p>
      </dsp:txBody>
      <dsp:txXfrm>
        <a:off x="1099610" y="1191932"/>
        <a:ext cx="9873189" cy="952043"/>
      </dsp:txXfrm>
    </dsp:sp>
    <dsp:sp modelId="{E954CA24-EBB4-46E6-9E19-CE53B18C8026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97528-111D-45A2-BE76-872DF3768D33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3E4FB-68C1-4525-804A-E3FEEAC1D070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Navigation: Menus and submenus for user-friendly experience.</a:t>
          </a:r>
        </a:p>
      </dsp:txBody>
      <dsp:txXfrm>
        <a:off x="1099610" y="2381986"/>
        <a:ext cx="9873189" cy="952043"/>
      </dsp:txXfrm>
    </dsp:sp>
    <dsp:sp modelId="{59107C2B-7FA1-4B7E-BD9E-349E6F51449E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C134B-9FAF-4A42-97E9-F13AE66B91AE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58DB-C41A-46E0-ABBA-AC223873FE90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Wireframes: Visual guides for page elements.</a:t>
          </a:r>
        </a:p>
      </dsp:txBody>
      <dsp:txXfrm>
        <a:off x="1099610" y="3572041"/>
        <a:ext cx="9873189" cy="9520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25BC-231E-4AC7-886F-C33C1357D89D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FCD3C-0EFA-4F0A-9A8E-71C073252647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2404-8417-4D4B-8E41-DDC6098276C3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Visual Content: Combining images, videos, and text.</a:t>
          </a:r>
        </a:p>
      </dsp:txBody>
      <dsp:txXfrm>
        <a:off x="1099610" y="1878"/>
        <a:ext cx="9873189" cy="952043"/>
      </dsp:txXfrm>
    </dsp:sp>
    <dsp:sp modelId="{47D1FFE5-AC5C-4742-AF03-70E0A9DCB409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9E285-3657-4DC3-8ACF-EC9BE2579B5C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28D18-9CF6-465D-9EED-F0D4DA1D4096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Engaging Stakeholders: Triggering senses and curiosity.</a:t>
          </a:r>
        </a:p>
      </dsp:txBody>
      <dsp:txXfrm>
        <a:off x="1099610" y="1191932"/>
        <a:ext cx="9873189" cy="952043"/>
      </dsp:txXfrm>
    </dsp:sp>
    <dsp:sp modelId="{950BB189-CF76-4F6F-B1CE-B8BB56CB6107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312F4-E6DB-459A-ACDF-191C30BB4F70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9DE50-C19E-4DA9-95DB-B287BA01EDA0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Language: Clear, concise, and easily understood.</a:t>
          </a:r>
        </a:p>
      </dsp:txBody>
      <dsp:txXfrm>
        <a:off x="1099610" y="2381986"/>
        <a:ext cx="9873189" cy="952043"/>
      </dsp:txXfrm>
    </dsp:sp>
    <dsp:sp modelId="{9B519E4E-D26B-4D5C-9470-8EFC207C7F5E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D760-0402-4B09-B972-6E91DC7ECFF0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CB39C-34A8-4E55-85B1-A86E97EFF38B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Visual Hierarchy: Headings, subheadings, bold and italics for emphasis.</a:t>
          </a:r>
        </a:p>
      </dsp:txBody>
      <dsp:txXfrm>
        <a:off x="1099610" y="3572041"/>
        <a:ext cx="9873189" cy="9520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4EAC-3EF5-43D3-B3D3-D7E809C23F32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8FC71-B1FA-4918-B48B-23C2969B3809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D6D69-372D-46D3-BD11-10E9107EF8E2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Digital Presence: Sum of digital channels and stakeholder activities.</a:t>
          </a:r>
        </a:p>
      </dsp:txBody>
      <dsp:txXfrm>
        <a:off x="1099610" y="1878"/>
        <a:ext cx="9873189" cy="952043"/>
      </dsp:txXfrm>
    </dsp:sp>
    <dsp:sp modelId="{B48E4D21-19CC-40D3-8835-ABEFAAA07C08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9319F-0C4A-4039-B162-E4FB9AB96BD3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46F0B-38F8-4BC5-81C0-AEC620D911A9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Strategic Alignment: Organisation’s actions and value proposition.</a:t>
          </a:r>
        </a:p>
      </dsp:txBody>
      <dsp:txXfrm>
        <a:off x="1099610" y="1191932"/>
        <a:ext cx="9873189" cy="952043"/>
      </dsp:txXfrm>
    </dsp:sp>
    <dsp:sp modelId="{03FE87A0-FE78-4349-8490-2BB251EC39A4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4FC5-8C96-482B-A61A-A7433BE5437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9AD29-B7DB-485C-9FE6-71C6561EBAAE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Interaction and Engagement: Maximised through paid and earned media.</a:t>
          </a:r>
        </a:p>
      </dsp:txBody>
      <dsp:txXfrm>
        <a:off x="1099610" y="2381986"/>
        <a:ext cx="9873189" cy="952043"/>
      </dsp:txXfrm>
    </dsp:sp>
    <dsp:sp modelId="{5CED10B5-4DFA-494E-88BD-93B39B3ED218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81DA-7535-4593-B824-9488DE6ADCDE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BEC8F-EBDD-4036-87BB-AC25BB6490EF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Website Optimization: Key to enhanced traffic and engagement.</a:t>
          </a:r>
        </a:p>
      </dsp:txBody>
      <dsp:txXfrm>
        <a:off x="1099610" y="3572041"/>
        <a:ext cx="9873189" cy="95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F41AF-79AB-43D2-98C0-26F0981DF83C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9619B-935D-41BB-BF47-7FB8E5F6BD3C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CA8BF-77EC-4768-A2B8-E4B264499BD6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Digital Presence: A cohesive representation of an </a:t>
          </a:r>
          <a:r>
            <a:rPr lang="en-US" sz="2200" kern="1200" dirty="0" err="1"/>
            <a:t>organisation</a:t>
          </a:r>
          <a:r>
            <a:rPr lang="en-US" sz="2200" kern="1200" dirty="0"/>
            <a:t> across digital platforms.</a:t>
          </a:r>
        </a:p>
      </dsp:txBody>
      <dsp:txXfrm>
        <a:off x="1099610" y="1878"/>
        <a:ext cx="9873189" cy="952043"/>
      </dsp:txXfrm>
    </dsp:sp>
    <dsp:sp modelId="{15261DAF-BD09-4C88-89EF-AF2D777435C6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1D64F-B9BF-4EA1-B40B-E6CF6FA6A72B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B753D-9C92-47B8-81F4-40EBC933E4D0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Components: Websites, apps, blogs, emails, social media profiles.</a:t>
          </a:r>
        </a:p>
      </dsp:txBody>
      <dsp:txXfrm>
        <a:off x="1099610" y="1191932"/>
        <a:ext cx="9873189" cy="952043"/>
      </dsp:txXfrm>
    </dsp:sp>
    <dsp:sp modelId="{5970BA09-6A49-41B2-994A-7FDD83831B9A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5C9D9-513F-404A-9D0D-05889E9AFC5C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1AA4E-94C9-45C1-BC34-ABFC1AA2C462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Importance: Builds trust, credibility, engagement, and loyalty.</a:t>
          </a:r>
        </a:p>
      </dsp:txBody>
      <dsp:txXfrm>
        <a:off x="1099610" y="2381986"/>
        <a:ext cx="9873189" cy="952043"/>
      </dsp:txXfrm>
    </dsp:sp>
    <dsp:sp modelId="{2CFA5434-3415-445D-B06E-1DD8B43B5E2A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A8405-9302-46A9-A881-D9C0570A554C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34B70-8932-44AD-A714-30370B58DCB4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Stakeholder Interaction: Co-created with stakeholders.</a:t>
          </a:r>
        </a:p>
      </dsp:txBody>
      <dsp:txXfrm>
        <a:off x="1099610" y="3572041"/>
        <a:ext cx="9873189" cy="95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DB999-4AB9-F342-B83F-3FFD92308C40}">
      <dsp:nvSpPr>
        <dsp:cNvPr id="0" name=""/>
        <dsp:cNvSpPr/>
      </dsp:nvSpPr>
      <dsp:spPr>
        <a:xfrm>
          <a:off x="3214" y="477758"/>
          <a:ext cx="2550318" cy="35704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33" tIns="330200" rIns="1988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Strategic Importance: A focal point for personas, delivering value propositions.</a:t>
          </a:r>
        </a:p>
      </dsp:txBody>
      <dsp:txXfrm>
        <a:off x="3214" y="1834527"/>
        <a:ext cx="2550318" cy="2142267"/>
      </dsp:txXfrm>
    </dsp:sp>
    <dsp:sp modelId="{FB3A2C12-4FEF-394A-B52C-97B2C4E763E6}">
      <dsp:nvSpPr>
        <dsp:cNvPr id="0" name=""/>
        <dsp:cNvSpPr/>
      </dsp:nvSpPr>
      <dsp:spPr>
        <a:xfrm>
          <a:off x="742807" y="834803"/>
          <a:ext cx="1071133" cy="1071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10" tIns="12700" rIns="835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9671" y="991667"/>
        <a:ext cx="757405" cy="757405"/>
      </dsp:txXfrm>
    </dsp:sp>
    <dsp:sp modelId="{4EE8F071-FF85-F940-AEA9-AF16A73EBF71}">
      <dsp:nvSpPr>
        <dsp:cNvPr id="0" name=""/>
        <dsp:cNvSpPr/>
      </dsp:nvSpPr>
      <dsp:spPr>
        <a:xfrm>
          <a:off x="3214" y="4048132"/>
          <a:ext cx="255031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FEDA83-2DC3-9B4A-ADC6-38ABA8ACF7EF}">
      <dsp:nvSpPr>
        <dsp:cNvPr id="0" name=""/>
        <dsp:cNvSpPr/>
      </dsp:nvSpPr>
      <dsp:spPr>
        <a:xfrm>
          <a:off x="2808565" y="477758"/>
          <a:ext cx="2550318" cy="35704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33" tIns="330200" rIns="1988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Consistency: Imagery, messaging, and engagement must be consistent.</a:t>
          </a:r>
        </a:p>
      </dsp:txBody>
      <dsp:txXfrm>
        <a:off x="2808565" y="1834527"/>
        <a:ext cx="2550318" cy="2142267"/>
      </dsp:txXfrm>
    </dsp:sp>
    <dsp:sp modelId="{42DCF1FB-BC88-454C-A7C0-ECD51D67F9B7}">
      <dsp:nvSpPr>
        <dsp:cNvPr id="0" name=""/>
        <dsp:cNvSpPr/>
      </dsp:nvSpPr>
      <dsp:spPr>
        <a:xfrm>
          <a:off x="3548157" y="834803"/>
          <a:ext cx="1071133" cy="1071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10" tIns="12700" rIns="835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05021" y="991667"/>
        <a:ext cx="757405" cy="757405"/>
      </dsp:txXfrm>
    </dsp:sp>
    <dsp:sp modelId="{D2647D57-A66A-5449-9228-24C01226B8C1}">
      <dsp:nvSpPr>
        <dsp:cNvPr id="0" name=""/>
        <dsp:cNvSpPr/>
      </dsp:nvSpPr>
      <dsp:spPr>
        <a:xfrm>
          <a:off x="2808565" y="4048132"/>
          <a:ext cx="255031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A946B6-10E9-404C-AAD4-4904592111D2}">
      <dsp:nvSpPr>
        <dsp:cNvPr id="0" name=""/>
        <dsp:cNvSpPr/>
      </dsp:nvSpPr>
      <dsp:spPr>
        <a:xfrm>
          <a:off x="5613915" y="477758"/>
          <a:ext cx="2550318" cy="35704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33" tIns="330200" rIns="1988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Identity: Reflects what the </a:t>
          </a:r>
          <a:r>
            <a:rPr lang="en-US" sz="2100" kern="1200" dirty="0" err="1"/>
            <a:t>organisation</a:t>
          </a:r>
          <a:r>
            <a:rPr lang="en-US" sz="2100" kern="1200" dirty="0"/>
            <a:t> stands for now and in the future.</a:t>
          </a:r>
        </a:p>
      </dsp:txBody>
      <dsp:txXfrm>
        <a:off x="5613915" y="1834527"/>
        <a:ext cx="2550318" cy="2142267"/>
      </dsp:txXfrm>
    </dsp:sp>
    <dsp:sp modelId="{DA985D2A-66BA-D84B-B5F6-14CFCBDA4519}">
      <dsp:nvSpPr>
        <dsp:cNvPr id="0" name=""/>
        <dsp:cNvSpPr/>
      </dsp:nvSpPr>
      <dsp:spPr>
        <a:xfrm>
          <a:off x="6353508" y="834803"/>
          <a:ext cx="1071133" cy="1071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10" tIns="12700" rIns="835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10372" y="991667"/>
        <a:ext cx="757405" cy="757405"/>
      </dsp:txXfrm>
    </dsp:sp>
    <dsp:sp modelId="{A6B10225-DF7E-EA41-A8C1-6F71CDB683D0}">
      <dsp:nvSpPr>
        <dsp:cNvPr id="0" name=""/>
        <dsp:cNvSpPr/>
      </dsp:nvSpPr>
      <dsp:spPr>
        <a:xfrm>
          <a:off x="5613915" y="4048132"/>
          <a:ext cx="255031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E2ECB5-A889-964C-84E8-50EF4264EFDF}">
      <dsp:nvSpPr>
        <dsp:cNvPr id="0" name=""/>
        <dsp:cNvSpPr/>
      </dsp:nvSpPr>
      <dsp:spPr>
        <a:xfrm>
          <a:off x="8419266" y="477758"/>
          <a:ext cx="2550318" cy="35704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33" tIns="330200" rIns="19883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Examples: Volvo (safety), Apple (simplicity), Fortnite (entertainment).</a:t>
          </a:r>
        </a:p>
      </dsp:txBody>
      <dsp:txXfrm>
        <a:off x="8419266" y="1834527"/>
        <a:ext cx="2550318" cy="2142267"/>
      </dsp:txXfrm>
    </dsp:sp>
    <dsp:sp modelId="{F6A5DFE8-1D45-5A4E-ADF7-F4AC9413B268}">
      <dsp:nvSpPr>
        <dsp:cNvPr id="0" name=""/>
        <dsp:cNvSpPr/>
      </dsp:nvSpPr>
      <dsp:spPr>
        <a:xfrm>
          <a:off x="9158859" y="834803"/>
          <a:ext cx="1071133" cy="1071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10" tIns="12700" rIns="835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315723" y="991667"/>
        <a:ext cx="757405" cy="757405"/>
      </dsp:txXfrm>
    </dsp:sp>
    <dsp:sp modelId="{67AFA918-7818-F74D-97FF-B783B588E370}">
      <dsp:nvSpPr>
        <dsp:cNvPr id="0" name=""/>
        <dsp:cNvSpPr/>
      </dsp:nvSpPr>
      <dsp:spPr>
        <a:xfrm>
          <a:off x="8419266" y="4048132"/>
          <a:ext cx="255031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68782-F221-4794-B196-D55B4F91A158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E10CB-7DCB-4EF6-AAD2-EE06F31B10E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E031A-D0C2-4B5D-887A-59253A513407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Definition: The intangible value perceived in a brand, fostering loyalty and advocacy.</a:t>
          </a:r>
        </a:p>
      </dsp:txBody>
      <dsp:txXfrm>
        <a:off x="1099610" y="1878"/>
        <a:ext cx="9873189" cy="952043"/>
      </dsp:txXfrm>
    </dsp:sp>
    <dsp:sp modelId="{73BCA12A-2A6C-4CB0-9EAC-41DA74DFD930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93D14-C933-479F-B07F-7296D0AF65DF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735D9-BBB2-46D3-9C6E-F32C8CAB5422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Building Equity: Through interaction, increasing knowledge, guiding preference.</a:t>
          </a:r>
        </a:p>
      </dsp:txBody>
      <dsp:txXfrm>
        <a:off x="1099610" y="1191932"/>
        <a:ext cx="9873189" cy="952043"/>
      </dsp:txXfrm>
    </dsp:sp>
    <dsp:sp modelId="{2754EB07-6AE5-49E0-90E7-7F937D1DF20B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6B2C2-0206-40FB-82F4-1EEC17E0950F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8618A-46E7-48D8-8CA5-622A694876EB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Example: Hyundai’s Genesis brand for luxury vehicles.</a:t>
          </a:r>
        </a:p>
      </dsp:txBody>
      <dsp:txXfrm>
        <a:off x="1099610" y="2381986"/>
        <a:ext cx="9873189" cy="952043"/>
      </dsp:txXfrm>
    </dsp:sp>
    <dsp:sp modelId="{4368A532-DF12-4859-8AD3-516F73B78F06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BE3E8-175E-469B-995A-42BBA5BFE787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1B463-9145-4B1A-B18E-B40B08F8AFBD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Brand Equity Pyramid: Awareness, value perception, emotional connection.</a:t>
          </a:r>
        </a:p>
      </dsp:txBody>
      <dsp:txXfrm>
        <a:off x="1099610" y="3572041"/>
        <a:ext cx="9873189" cy="952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EB74-AEB9-9445-9141-376D19AA04A1}">
      <dsp:nvSpPr>
        <dsp:cNvPr id="0" name=""/>
        <dsp:cNvSpPr/>
      </dsp:nvSpPr>
      <dsp:spPr>
        <a:xfrm>
          <a:off x="0" y="74657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User-Generated Content (UGC): Reviews, videos, blogs by stakeholders.</a:t>
          </a:r>
        </a:p>
      </dsp:txBody>
      <dsp:txXfrm>
        <a:off x="33955" y="780526"/>
        <a:ext cx="10904890" cy="627655"/>
      </dsp:txXfrm>
    </dsp:sp>
    <dsp:sp modelId="{2F8B81C5-035E-3D4F-8B95-B45928DE7E55}">
      <dsp:nvSpPr>
        <dsp:cNvPr id="0" name=""/>
        <dsp:cNvSpPr/>
      </dsp:nvSpPr>
      <dsp:spPr>
        <a:xfrm>
          <a:off x="0" y="152565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Brand Co-Creation: Influenced by external stakeholders.</a:t>
          </a:r>
        </a:p>
      </dsp:txBody>
      <dsp:txXfrm>
        <a:off x="33955" y="1559611"/>
        <a:ext cx="10904890" cy="627655"/>
      </dsp:txXfrm>
    </dsp:sp>
    <dsp:sp modelId="{439CD3E9-83E3-1F4D-83D0-4BFF8ED08848}">
      <dsp:nvSpPr>
        <dsp:cNvPr id="0" name=""/>
        <dsp:cNvSpPr/>
      </dsp:nvSpPr>
      <dsp:spPr>
        <a:xfrm>
          <a:off x="0" y="230474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Engagement: Brands must listen and engage in conversations.</a:t>
          </a:r>
        </a:p>
      </dsp:txBody>
      <dsp:txXfrm>
        <a:off x="33955" y="2338696"/>
        <a:ext cx="10904890" cy="627655"/>
      </dsp:txXfrm>
    </dsp:sp>
    <dsp:sp modelId="{19C207F1-ECAC-844D-8068-DD4EADCD0C40}">
      <dsp:nvSpPr>
        <dsp:cNvPr id="0" name=""/>
        <dsp:cNvSpPr/>
      </dsp:nvSpPr>
      <dsp:spPr>
        <a:xfrm>
          <a:off x="0" y="308382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Challenges: Creating a personality for brands to connect with people.</a:t>
          </a:r>
        </a:p>
      </dsp:txBody>
      <dsp:txXfrm>
        <a:off x="33955" y="3117781"/>
        <a:ext cx="10904890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60FB-EAB4-4A97-92A6-7A375D783DED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160B-E306-4384-AB5C-F229054CB73C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0A724-D964-4ADC-8FAB-D0A5023FBB8B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Channel Selection: Based on persona preferences.</a:t>
          </a:r>
        </a:p>
      </dsp:txBody>
      <dsp:txXfrm>
        <a:off x="1099610" y="1878"/>
        <a:ext cx="9873189" cy="952043"/>
      </dsp:txXfrm>
    </dsp:sp>
    <dsp:sp modelId="{42FDA6AD-195A-413C-B7A9-B856AFA44DC5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1D90-1A9C-4AC6-AA86-D5C1B0CF8D31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2B213-93B3-4002-AAFF-4059752A824D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Customisation</a:t>
          </a:r>
          <a:r>
            <a:rPr lang="en-US" sz="2200" kern="1200" dirty="0"/>
            <a:t>: Consistent naming and profile pictures.</a:t>
          </a:r>
        </a:p>
      </dsp:txBody>
      <dsp:txXfrm>
        <a:off x="1099610" y="1191932"/>
        <a:ext cx="9873189" cy="952043"/>
      </dsp:txXfrm>
    </dsp:sp>
    <dsp:sp modelId="{A89B396B-F969-4E38-96AD-E8E619B9EFF8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DB33E-BA7D-4C40-9856-DC8B2048883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85F1B-8A40-4AD1-9A35-45F128B028FF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Engagement: Through relevant social media channels like Facebook, X, TikTok, YouTube.</a:t>
          </a:r>
        </a:p>
      </dsp:txBody>
      <dsp:txXfrm>
        <a:off x="1099610" y="2381986"/>
        <a:ext cx="9873189" cy="952043"/>
      </dsp:txXfrm>
    </dsp:sp>
    <dsp:sp modelId="{7E0B5622-7B43-4CCD-A52A-61C348C6DEFF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E711F-0EC5-4D17-BB4C-B390993CB18B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5DF58-B1FF-4183-96E6-B7BD73AED3AD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Example: Asus’s success with gaming laptops in China.</a:t>
          </a:r>
        </a:p>
      </dsp:txBody>
      <dsp:txXfrm>
        <a:off x="1099610" y="3572041"/>
        <a:ext cx="9873189" cy="952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1BCC-7C18-E147-B7B9-2D539A753AEE}">
      <dsp:nvSpPr>
        <dsp:cNvPr id="0" name=""/>
        <dsp:cNvSpPr/>
      </dsp:nvSpPr>
      <dsp:spPr>
        <a:xfrm>
          <a:off x="0" y="798861"/>
          <a:ext cx="109728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Interlinked Channels: Websites, social media, blogs to engage personas.</a:t>
          </a:r>
        </a:p>
      </dsp:txBody>
      <dsp:txXfrm>
        <a:off x="32784" y="831645"/>
        <a:ext cx="10907232" cy="606012"/>
      </dsp:txXfrm>
    </dsp:sp>
    <dsp:sp modelId="{950D62AC-91FF-0E41-A667-42A9EB52997C}">
      <dsp:nvSpPr>
        <dsp:cNvPr id="0" name=""/>
        <dsp:cNvSpPr/>
      </dsp:nvSpPr>
      <dsp:spPr>
        <a:xfrm>
          <a:off x="0" y="1551081"/>
          <a:ext cx="109728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Two-Way Communication: Follow and share buttons to amplify content.</a:t>
          </a:r>
        </a:p>
      </dsp:txBody>
      <dsp:txXfrm>
        <a:off x="32784" y="1583865"/>
        <a:ext cx="10907232" cy="606012"/>
      </dsp:txXfrm>
    </dsp:sp>
    <dsp:sp modelId="{0D1A2717-EFBA-554B-A492-2DB20169879C}">
      <dsp:nvSpPr>
        <dsp:cNvPr id="0" name=""/>
        <dsp:cNvSpPr/>
      </dsp:nvSpPr>
      <dsp:spPr>
        <a:xfrm>
          <a:off x="0" y="2303301"/>
          <a:ext cx="109728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Tracking and Data Collection: </a:t>
          </a:r>
          <a:r>
            <a:rPr lang="en-US" sz="2800" kern="1200" dirty="0" err="1"/>
            <a:t>Analyse</a:t>
          </a:r>
          <a:r>
            <a:rPr lang="en-US" sz="2800" kern="1200" dirty="0"/>
            <a:t> which channels produce results.</a:t>
          </a:r>
        </a:p>
      </dsp:txBody>
      <dsp:txXfrm>
        <a:off x="32784" y="2336085"/>
        <a:ext cx="10907232" cy="606012"/>
      </dsp:txXfrm>
    </dsp:sp>
    <dsp:sp modelId="{3672CA7C-0EF4-444B-8C9C-7E18BCF54876}">
      <dsp:nvSpPr>
        <dsp:cNvPr id="0" name=""/>
        <dsp:cNvSpPr/>
      </dsp:nvSpPr>
      <dsp:spPr>
        <a:xfrm>
          <a:off x="0" y="3055521"/>
          <a:ext cx="109728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Blogs: Central to content longevity and driving traffic.</a:t>
          </a:r>
        </a:p>
      </dsp:txBody>
      <dsp:txXfrm>
        <a:off x="32784" y="3088305"/>
        <a:ext cx="10907232" cy="60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2B4A7-CB1E-4CD7-B42D-9CB717EB5257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F2D42-62FB-4E61-A770-996341282E3A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33867-EA25-4FAE-AC2C-8932E3BABF2B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Owned Media: Websites, blogs, social media profiles.</a:t>
          </a:r>
        </a:p>
      </dsp:txBody>
      <dsp:txXfrm>
        <a:off x="1099610" y="1878"/>
        <a:ext cx="9873189" cy="952043"/>
      </dsp:txXfrm>
    </dsp:sp>
    <dsp:sp modelId="{23FA36AD-E85E-4CF8-8E2C-9765C6376AAD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24A33-5CBC-4B8F-9578-C41EE859946F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6CB33-EDBD-4309-AFA9-FAA071212CF2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Earned Media: External endorsements and positive word-of-mouth.</a:t>
          </a:r>
        </a:p>
      </dsp:txBody>
      <dsp:txXfrm>
        <a:off x="1099610" y="1191932"/>
        <a:ext cx="9873189" cy="952043"/>
      </dsp:txXfrm>
    </dsp:sp>
    <dsp:sp modelId="{0EE82579-50CF-4776-86C4-47C83C08AC00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6D93-3EBC-4B10-835B-BAA29B15946E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BD81D-8F4D-4F3D-B708-BF198C920748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Paid Media: Advertisements, retargeting, paid endorsements.</a:t>
          </a:r>
        </a:p>
      </dsp:txBody>
      <dsp:txXfrm>
        <a:off x="1099610" y="2381986"/>
        <a:ext cx="9873189" cy="952043"/>
      </dsp:txXfrm>
    </dsp:sp>
    <dsp:sp modelId="{63CDACC0-CB37-4D5C-8F1E-D830042BAF6E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616E-EE25-409E-81CC-59F2CAA76C4B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0E971-9D4B-40DF-8ED5-955D3C615820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Ethical Considerations: Transparency in paid endorsements.</a:t>
          </a:r>
        </a:p>
      </dsp:txBody>
      <dsp:txXfrm>
        <a:off x="1099610" y="3572041"/>
        <a:ext cx="9873189" cy="952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AFFA-836E-B84E-AC63-4A8590B5DE43}">
      <dsp:nvSpPr>
        <dsp:cNvPr id="0" name=""/>
        <dsp:cNvSpPr/>
      </dsp:nvSpPr>
      <dsp:spPr>
        <a:xfrm>
          <a:off x="0" y="74657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Usability: Easy navigation, fast loading, mobile compatibility.</a:t>
          </a:r>
        </a:p>
      </dsp:txBody>
      <dsp:txXfrm>
        <a:off x="33955" y="780526"/>
        <a:ext cx="10904890" cy="627655"/>
      </dsp:txXfrm>
    </dsp:sp>
    <dsp:sp modelId="{89AC8F6E-E219-DF43-884E-B8E7FDCBBF24}">
      <dsp:nvSpPr>
        <dsp:cNvPr id="0" name=""/>
        <dsp:cNvSpPr/>
      </dsp:nvSpPr>
      <dsp:spPr>
        <a:xfrm>
          <a:off x="0" y="152565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Positive Experience: Leads to engagement and brand advocacy.</a:t>
          </a:r>
        </a:p>
      </dsp:txBody>
      <dsp:txXfrm>
        <a:off x="33955" y="1559611"/>
        <a:ext cx="10904890" cy="627655"/>
      </dsp:txXfrm>
    </dsp:sp>
    <dsp:sp modelId="{971231C6-B8C6-F744-8E26-94AFAE749573}">
      <dsp:nvSpPr>
        <dsp:cNvPr id="0" name=""/>
        <dsp:cNvSpPr/>
      </dsp:nvSpPr>
      <dsp:spPr>
        <a:xfrm>
          <a:off x="0" y="2304741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User Experience Factors: Operability, aesthetics, trust, and usefulness.</a:t>
          </a:r>
        </a:p>
      </dsp:txBody>
      <dsp:txXfrm>
        <a:off x="33955" y="2338696"/>
        <a:ext cx="10904890" cy="627655"/>
      </dsp:txXfrm>
    </dsp:sp>
    <dsp:sp modelId="{39332ABF-2014-7749-AADE-805FA08377C2}">
      <dsp:nvSpPr>
        <dsp:cNvPr id="0" name=""/>
        <dsp:cNvSpPr/>
      </dsp:nvSpPr>
      <dsp:spPr>
        <a:xfrm>
          <a:off x="0" y="3083826"/>
          <a:ext cx="10972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Website </a:t>
          </a:r>
          <a:r>
            <a:rPr lang="en-US" sz="2900" kern="1200" dirty="0" err="1"/>
            <a:t>Optimisation</a:t>
          </a:r>
          <a:r>
            <a:rPr lang="en-US" sz="2900" kern="1200" dirty="0"/>
            <a:t>: Enhances stakeholder traffic and engagement.</a:t>
          </a:r>
        </a:p>
      </dsp:txBody>
      <dsp:txXfrm>
        <a:off x="33955" y="3117781"/>
        <a:ext cx="109048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B44F97-3A80-0C83-872B-106476386B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E3FE9-E1CF-B4E0-DDF4-A74ED4436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82D67-1AA2-BC47-B623-5F5AD2C2E307}" type="datetimeFigureOut">
              <a:rPr lang="en-FR" smtClean="0"/>
              <a:t>03/07/2024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0539E-3C11-DBC4-3453-15D2DA492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5A6BE-0446-C42D-0901-AAD94BF75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14EC-7EE9-6C44-BBCA-BAC6A24DF57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0082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D97F7-FF3C-27F6-7B5B-79FED12D8F4D}"/>
              </a:ext>
            </a:extLst>
          </p:cNvPr>
          <p:cNvGrpSpPr/>
          <p:nvPr userDrawn="1"/>
        </p:nvGrpSpPr>
        <p:grpSpPr>
          <a:xfrm>
            <a:off x="2382" y="6400800"/>
            <a:ext cx="12189618" cy="457200"/>
            <a:chOff x="2382" y="6400800"/>
            <a:chExt cx="12189618" cy="457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1F7C59-7C11-03EF-654A-AD0AD7A0B68D}"/>
                </a:ext>
              </a:extLst>
            </p:cNvPr>
            <p:cNvSpPr/>
            <p:nvPr userDrawn="1"/>
          </p:nvSpPr>
          <p:spPr>
            <a:xfrm>
              <a:off x="2382" y="6400800"/>
              <a:ext cx="12189618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pic>
          <p:nvPicPr>
            <p:cNvPr id="9" name="Picture 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3C9DD48A-5BDD-C040-8889-A08859FBA8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" y="6464040"/>
              <a:ext cx="244199" cy="365125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BD263F5-4202-4CB3-C3A2-225C7BA31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478" y="6471408"/>
              <a:ext cx="244199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4" y="1745629"/>
            <a:ext cx="6347791" cy="1143000"/>
          </a:xfrm>
        </p:spPr>
        <p:txBody>
          <a:bodyPr>
            <a:normAutofit fontScale="90000"/>
          </a:bodyPr>
          <a:lstStyle/>
          <a:p>
            <a:r>
              <a:rPr dirty="0"/>
              <a:t>Building an Irresistible Digital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80770"/>
            <a:ext cx="6612835" cy="188377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Authors: Ana Cruz</a:t>
            </a:r>
            <a:r>
              <a:rPr lang="en-GB" dirty="0"/>
              <a:t> and</a:t>
            </a:r>
            <a:r>
              <a:rPr dirty="0"/>
              <a:t> Stelios </a:t>
            </a:r>
            <a:r>
              <a:rPr dirty="0" err="1"/>
              <a:t>Karatzas</a:t>
            </a:r>
            <a:endParaRPr dirty="0"/>
          </a:p>
        </p:txBody>
      </p:sp>
      <p:pic>
        <p:nvPicPr>
          <p:cNvPr id="5" name="Picture 2" descr="Digital and Social Media Marketing: A Results-Driven Approach book cover">
            <a:extLst>
              <a:ext uri="{FF2B5EF4-FFF2-40B4-BE49-F238E27FC236}">
                <a16:creationId xmlns:a16="http://schemas.microsoft.com/office/drawing/2014/main" id="{582D825D-7313-25E5-85DA-02E0AAD0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52521"/>
            <a:ext cx="4479235" cy="69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Developing a Network of Profiles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B58FD2-514B-87CA-3770-B89E0BA5D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04171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910A-E791-174A-3599-D52A04A4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centrality of a blog in an organisation’s digital presence</a:t>
            </a:r>
            <a:endParaRPr lang="en-FR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FBC42D-12F9-6F88-5C2C-905675168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16" y="1600200"/>
            <a:ext cx="41129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6AD8E-E5B6-E6E9-EBE8-2B14CC1F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8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Paid, Owned, and Earned Media (POEM)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080BB8-5841-A5E2-CDF4-4DE9062F1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1288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6EA7-D11A-02D2-1E84-4D517CF8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b="0" i="0" u="none" strike="noStrike" dirty="0">
                <a:effectLst/>
              </a:rPr>
              <a:t>Paid, owned, earned media (POEM)</a:t>
            </a:r>
            <a:endParaRPr lang="en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EC2C32-C26A-CDC1-C5FF-37BC28E91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850" y="1600200"/>
            <a:ext cx="4702299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D3292-3301-7BA0-9E19-BDBEE111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Building a Successful User Experience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F5A2D-7376-661C-B756-6F2872EF9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01404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FDE328F-D6EF-F287-1A58-03020A12E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78" y="173049"/>
            <a:ext cx="7011589" cy="60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FFB9E-28AB-D631-9536-CACEB87F3569}"/>
              </a:ext>
            </a:extLst>
          </p:cNvPr>
          <p:cNvSpPr txBox="1"/>
          <p:nvPr/>
        </p:nvSpPr>
        <p:spPr>
          <a:xfrm>
            <a:off x="569844" y="2857500"/>
            <a:ext cx="26371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i="0" u="none" strike="noStrike" kern="1200" dirty="0">
                <a:effectLst/>
                <a:latin typeface="+mj-lt"/>
                <a:ea typeface="+mj-ea"/>
                <a:cs typeface="+mj-cs"/>
              </a:rPr>
              <a:t>User experience factors (after </a:t>
            </a:r>
            <a:r>
              <a:rPr lang="en-US" sz="3400" b="0" i="0" u="none" strike="noStrike" kern="1200" dirty="0" err="1">
                <a:effectLst/>
                <a:latin typeface="+mj-lt"/>
                <a:ea typeface="+mj-ea"/>
                <a:cs typeface="+mj-cs"/>
              </a:rPr>
              <a:t>Mahlke</a:t>
            </a:r>
            <a:r>
              <a:rPr lang="en-US" sz="3400" b="0" i="0" u="none" strike="noStrike" kern="1200" dirty="0">
                <a:effectLst/>
                <a:latin typeface="+mj-lt"/>
                <a:ea typeface="+mj-ea"/>
                <a:cs typeface="+mj-cs"/>
              </a:rPr>
              <a:t> and </a:t>
            </a:r>
            <a:r>
              <a:rPr lang="en-US" sz="3400" b="0" i="0" u="none" strike="noStrike" kern="1200" dirty="0" err="1">
                <a:effectLst/>
                <a:latin typeface="+mj-lt"/>
                <a:ea typeface="+mj-ea"/>
                <a:cs typeface="+mj-cs"/>
              </a:rPr>
              <a:t>Thüring</a:t>
            </a:r>
            <a:r>
              <a:rPr lang="en-US" sz="3400" b="0" i="0" u="none" strike="noStrike" kern="1200" dirty="0">
                <a:effectLst/>
                <a:latin typeface="+mj-lt"/>
                <a:ea typeface="+mj-ea"/>
                <a:cs typeface="+mj-cs"/>
              </a:rPr>
              <a:t> 2007) </a:t>
            </a:r>
            <a:endParaRPr lang="en-US" sz="3400" kern="1200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07AF5-6934-14AC-4ED6-96284DD9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4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Principles of User Experience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351082-6445-C6A2-165C-AD7AF0281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4378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Usability Guide and Testing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CBD104-02B3-9562-FED6-798834BEF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6180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E531-0C59-9CAD-137D-DFCEC02C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Autofit/>
          </a:bodyPr>
          <a:lstStyle/>
          <a:p>
            <a:r>
              <a:rPr lang="en-GB" sz="3200" dirty="0"/>
              <a:t>Guidelines for accessible web content (WCAG 2.1 and W3C)</a:t>
            </a:r>
            <a:endParaRPr lang="en-FR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A191994-9934-C7DF-F696-E8A927DC3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77" y="1013444"/>
            <a:ext cx="7352046" cy="52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BE201-6974-7004-DDB9-4B567FC8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6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Responsive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DF275-FFE2-38E2-186D-CAE930066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1671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278223-54BD-566A-D166-9AEDF4726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1441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Website Infrastructure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25E60E-1260-8CB6-1659-9751DEACC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13978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Information Architecture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DDA880-484D-0817-FBD4-4278CBCE9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6672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Content and Website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69EB54-99C1-44EB-EA9A-75B8F357F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13915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B4B3B-11CE-ADA9-3B5F-D51E284DF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2839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Defining Digital Presence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BC71F-EE01-0013-353C-AE58478E6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6143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Building Presence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C195D2-CFA2-51DD-563A-4969FA18C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9326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57B0-EC59-66B7-5D0B-875FF6DB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5967"/>
          </a:xfrm>
        </p:spPr>
        <p:txBody>
          <a:bodyPr>
            <a:noAutofit/>
          </a:bodyPr>
          <a:lstStyle/>
          <a:p>
            <a:r>
              <a:rPr lang="en-GB" sz="2400" dirty="0"/>
              <a:t>Embedding the promise to the persona within an organisation (after Cruz 2006)</a:t>
            </a:r>
            <a:endParaRPr lang="en-FR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8CFCB5-EED6-3A69-D51B-1EF7BBC46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38" y="884633"/>
            <a:ext cx="5241850" cy="52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69BCB-D8AC-83FD-B603-B3FF241F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Brand Equity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68CB26-8F95-ECE3-53B1-71BFD1707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71235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B513-3CFA-756F-B811-BCBAA952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brand equity pyramid (after Keller and Swaminathan 2020)</a:t>
            </a:r>
            <a:endParaRPr lang="en-FR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FFB008-D27F-3326-55F3-EA72E0F67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80" y="1600200"/>
            <a:ext cx="78712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620C6-3356-844B-8731-D35C45A3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The Rise of Social Media–Based Brands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CE0709-5783-FCAF-02AD-CC4D6ECBC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73766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Social Media Presence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650D47-4E74-6540-6569-5B5FD74DB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83397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814</Words>
  <Application>Microsoft Macintosh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Office Theme</vt:lpstr>
      <vt:lpstr>Building an Irresistible Digital Presence</vt:lpstr>
      <vt:lpstr>Learning Objectives</vt:lpstr>
      <vt:lpstr>Defining Digital Presence</vt:lpstr>
      <vt:lpstr>Building Presence</vt:lpstr>
      <vt:lpstr>Embedding the promise to the persona within an organisation (after Cruz 2006)</vt:lpstr>
      <vt:lpstr>Brand Equity</vt:lpstr>
      <vt:lpstr>The brand equity pyramid (after Keller and Swaminathan 2020)</vt:lpstr>
      <vt:lpstr>The Rise of Social Media–Based Brands</vt:lpstr>
      <vt:lpstr>Social Media Presence</vt:lpstr>
      <vt:lpstr>Developing a Network of Profiles</vt:lpstr>
      <vt:lpstr>The centrality of a blog in an organisation’s digital presence</vt:lpstr>
      <vt:lpstr>Paid, Owned, and Earned Media (POEM)</vt:lpstr>
      <vt:lpstr>Paid, owned, earned media (POEM)</vt:lpstr>
      <vt:lpstr>Building a Successful User Experience</vt:lpstr>
      <vt:lpstr>PowerPoint Presentation</vt:lpstr>
      <vt:lpstr>Principles of User Experience Design</vt:lpstr>
      <vt:lpstr>Usability Guide and Testing</vt:lpstr>
      <vt:lpstr>Guidelines for accessible web content (WCAG 2.1 and W3C)</vt:lpstr>
      <vt:lpstr>Responsive Design</vt:lpstr>
      <vt:lpstr>Website Infrastructure</vt:lpstr>
      <vt:lpstr>Information Architecture</vt:lpstr>
      <vt:lpstr>Content and Website Design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Aleksej Heinze</cp:lastModifiedBy>
  <cp:revision>13</cp:revision>
  <dcterms:created xsi:type="dcterms:W3CDTF">2013-01-27T09:14:16Z</dcterms:created>
  <dcterms:modified xsi:type="dcterms:W3CDTF">2024-07-03T13:47:34Z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7f3165-8a52-429a-ab2a-1fd572a4c07f_Enabled">
    <vt:lpwstr>true</vt:lpwstr>
  </property>
  <property fmtid="{D5CDD505-2E9C-101B-9397-08002B2CF9AE}" pid="3" name="MSIP_Label_e17f3165-8a52-429a-ab2a-1fd572a4c07f_SetDate">
    <vt:lpwstr>2024-07-02T08:30:09Z</vt:lpwstr>
  </property>
  <property fmtid="{D5CDD505-2E9C-101B-9397-08002B2CF9AE}" pid="4" name="MSIP_Label_e17f3165-8a52-429a-ab2a-1fd572a4c07f_Method">
    <vt:lpwstr>Standard</vt:lpwstr>
  </property>
  <property fmtid="{D5CDD505-2E9C-101B-9397-08002B2CF9AE}" pid="5" name="MSIP_Label_e17f3165-8a52-429a-ab2a-1fd572a4c07f_Name">
    <vt:lpwstr>defa4170-0d19-0005-0004-bc88714345d2</vt:lpwstr>
  </property>
  <property fmtid="{D5CDD505-2E9C-101B-9397-08002B2CF9AE}" pid="6" name="MSIP_Label_e17f3165-8a52-429a-ab2a-1fd572a4c07f_SiteId">
    <vt:lpwstr>6b3a59c1-9475-4729-b8d9-f72ffd0dd0cd</vt:lpwstr>
  </property>
  <property fmtid="{D5CDD505-2E9C-101B-9397-08002B2CF9AE}" pid="7" name="MSIP_Label_e17f3165-8a52-429a-ab2a-1fd572a4c07f_ActionId">
    <vt:lpwstr>5c6fc08f-c19e-4c99-b13e-ea0facb99009</vt:lpwstr>
  </property>
  <property fmtid="{D5CDD505-2E9C-101B-9397-08002B2CF9AE}" pid="8" name="MSIP_Label_e17f3165-8a52-429a-ab2a-1fd572a4c07f_ContentBits">
    <vt:lpwstr>0</vt:lpwstr>
  </property>
</Properties>
</file>