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77" r:id="rId15"/>
    <p:sldId id="268" r:id="rId16"/>
    <p:sldId id="269" r:id="rId17"/>
    <p:sldId id="270" r:id="rId18"/>
    <p:sldId id="278" r:id="rId19"/>
    <p:sldId id="279" r:id="rId20"/>
    <p:sldId id="271" r:id="rId21"/>
    <p:sldId id="272" r:id="rId22"/>
    <p:sldId id="280" r:id="rId23"/>
    <p:sldId id="281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 snapToObjects="1">
      <p:cViewPr varScale="1">
        <p:scale>
          <a:sx n="96" d="100"/>
          <a:sy n="96" d="100"/>
        </p:scale>
        <p:origin x="200" y="6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68E2-0A2E-4CCB-BAB9-2C37E4D7348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B56FC0-0512-45A4-BC16-476DA666F9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Organisations</a:t>
          </a:r>
          <a:r>
            <a:rPr lang="en-US" dirty="0"/>
            <a:t> are collecting, processing, and storing increasingly large amounts of data</a:t>
          </a:r>
        </a:p>
      </dgm:t>
    </dgm:pt>
    <dgm:pt modelId="{9A473509-618A-4718-89A6-F7BBB1E33353}" type="parTrans" cxnId="{DB1AF98D-036A-4F63-AFAF-F2C7B9A47892}">
      <dgm:prSet/>
      <dgm:spPr/>
      <dgm:t>
        <a:bodyPr/>
        <a:lstStyle/>
        <a:p>
          <a:endParaRPr lang="en-US"/>
        </a:p>
      </dgm:t>
    </dgm:pt>
    <dgm:pt modelId="{727CA911-7B05-4ABF-9661-5736C6D902FF}" type="sibTrans" cxnId="{DB1AF98D-036A-4F63-AFAF-F2C7B9A47892}">
      <dgm:prSet/>
      <dgm:spPr/>
      <dgm:t>
        <a:bodyPr/>
        <a:lstStyle/>
        <a:p>
          <a:endParaRPr lang="en-US"/>
        </a:p>
      </dgm:t>
    </dgm:pt>
    <dgm:pt modelId="{214367F4-9E28-4506-A8D9-6E3785C77F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other </a:t>
          </a:r>
          <a:r>
            <a:rPr lang="en-US" dirty="0" err="1"/>
            <a:t>organisations</a:t>
          </a:r>
          <a:r>
            <a:rPr lang="en-US" dirty="0"/>
            <a:t> do with their data can significantly influence your </a:t>
          </a:r>
          <a:r>
            <a:rPr lang="en-US" dirty="0" err="1"/>
            <a:t>organisation</a:t>
          </a:r>
          <a:endParaRPr lang="en-US" dirty="0"/>
        </a:p>
      </dgm:t>
    </dgm:pt>
    <dgm:pt modelId="{650DA798-F1DE-46A2-A9B1-723849BFF603}" type="parTrans" cxnId="{A2AE8A09-8E89-4015-BE85-59FC316FBF25}">
      <dgm:prSet/>
      <dgm:spPr/>
      <dgm:t>
        <a:bodyPr/>
        <a:lstStyle/>
        <a:p>
          <a:endParaRPr lang="en-US"/>
        </a:p>
      </dgm:t>
    </dgm:pt>
    <dgm:pt modelId="{0346CAD3-99EC-4493-A535-A8A9D8938684}" type="sibTrans" cxnId="{A2AE8A09-8E89-4015-BE85-59FC316FBF25}">
      <dgm:prSet/>
      <dgm:spPr/>
      <dgm:t>
        <a:bodyPr/>
        <a:lstStyle/>
        <a:p>
          <a:endParaRPr lang="en-US"/>
        </a:p>
      </dgm:t>
    </dgm:pt>
    <dgm:pt modelId="{02D0CBC4-A370-4692-9B1C-4D620F6A07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Examples: Reviews on Glassdoor, innovative use of data creating new value for stakeholders</a:t>
          </a:r>
        </a:p>
      </dgm:t>
    </dgm:pt>
    <dgm:pt modelId="{4BF6184D-8421-4691-98C3-E84BEA0740E6}" type="parTrans" cxnId="{8692EABA-0647-4FB9-935B-44793E2B4ED6}">
      <dgm:prSet/>
      <dgm:spPr/>
      <dgm:t>
        <a:bodyPr/>
        <a:lstStyle/>
        <a:p>
          <a:endParaRPr lang="en-US"/>
        </a:p>
      </dgm:t>
    </dgm:pt>
    <dgm:pt modelId="{F86A8855-C001-46D8-AE45-2A9F182095A9}" type="sibTrans" cxnId="{8692EABA-0647-4FB9-935B-44793E2B4ED6}">
      <dgm:prSet/>
      <dgm:spPr/>
      <dgm:t>
        <a:bodyPr/>
        <a:lstStyle/>
        <a:p>
          <a:endParaRPr lang="en-US"/>
        </a:p>
      </dgm:t>
    </dgm:pt>
    <dgm:pt modelId="{06AA7F4F-1B7B-4C84-B717-984163CC2BCA}" type="pres">
      <dgm:prSet presAssocID="{BC0468E2-0A2E-4CCB-BAB9-2C37E4D73483}" presName="root" presStyleCnt="0">
        <dgm:presLayoutVars>
          <dgm:dir/>
          <dgm:resizeHandles val="exact"/>
        </dgm:presLayoutVars>
      </dgm:prSet>
      <dgm:spPr/>
    </dgm:pt>
    <dgm:pt modelId="{0F15D5AC-9863-4DA2-BDB1-104B28000DD4}" type="pres">
      <dgm:prSet presAssocID="{CCB56FC0-0512-45A4-BC16-476DA666F9BA}" presName="compNode" presStyleCnt="0"/>
      <dgm:spPr/>
    </dgm:pt>
    <dgm:pt modelId="{9A08870E-A915-4859-8131-198CEE347D18}" type="pres">
      <dgm:prSet presAssocID="{CCB56FC0-0512-45A4-BC16-476DA666F9BA}" presName="bgRect" presStyleLbl="bgShp" presStyleIdx="0" presStyleCnt="3"/>
      <dgm:spPr/>
    </dgm:pt>
    <dgm:pt modelId="{A6B1C452-0C63-4A1B-9AC0-A7663BC7D132}" type="pres">
      <dgm:prSet presAssocID="{CCB56FC0-0512-45A4-BC16-476DA666F9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10D42417-DF39-46E1-9E9C-0224C2665F0E}" type="pres">
      <dgm:prSet presAssocID="{CCB56FC0-0512-45A4-BC16-476DA666F9BA}" presName="spaceRect" presStyleCnt="0"/>
      <dgm:spPr/>
    </dgm:pt>
    <dgm:pt modelId="{03C2B5C6-FA6A-487C-832E-11319275B733}" type="pres">
      <dgm:prSet presAssocID="{CCB56FC0-0512-45A4-BC16-476DA666F9BA}" presName="parTx" presStyleLbl="revTx" presStyleIdx="0" presStyleCnt="3">
        <dgm:presLayoutVars>
          <dgm:chMax val="0"/>
          <dgm:chPref val="0"/>
        </dgm:presLayoutVars>
      </dgm:prSet>
      <dgm:spPr/>
    </dgm:pt>
    <dgm:pt modelId="{10E87423-F16B-444E-B6B8-400FBD4ED35C}" type="pres">
      <dgm:prSet presAssocID="{727CA911-7B05-4ABF-9661-5736C6D902FF}" presName="sibTrans" presStyleCnt="0"/>
      <dgm:spPr/>
    </dgm:pt>
    <dgm:pt modelId="{CB9C5D9D-B02C-4519-B91C-60D2FE6D7B5E}" type="pres">
      <dgm:prSet presAssocID="{214367F4-9E28-4506-A8D9-6E3785C77FC5}" presName="compNode" presStyleCnt="0"/>
      <dgm:spPr/>
    </dgm:pt>
    <dgm:pt modelId="{1B6C5408-0118-4388-9D47-D59EF21AD6CC}" type="pres">
      <dgm:prSet presAssocID="{214367F4-9E28-4506-A8D9-6E3785C77FC5}" presName="bgRect" presStyleLbl="bgShp" presStyleIdx="1" presStyleCnt="3"/>
      <dgm:spPr/>
    </dgm:pt>
    <dgm:pt modelId="{8CABBA5C-0BA9-43BB-81FA-19F39D3673DB}" type="pres">
      <dgm:prSet presAssocID="{214367F4-9E28-4506-A8D9-6E3785C77F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1075722-83FE-4036-84A0-4F45633700EA}" type="pres">
      <dgm:prSet presAssocID="{214367F4-9E28-4506-A8D9-6E3785C77FC5}" presName="spaceRect" presStyleCnt="0"/>
      <dgm:spPr/>
    </dgm:pt>
    <dgm:pt modelId="{F42F7C5A-E21F-40EB-92AF-07B6A5C40E41}" type="pres">
      <dgm:prSet presAssocID="{214367F4-9E28-4506-A8D9-6E3785C77FC5}" presName="parTx" presStyleLbl="revTx" presStyleIdx="1" presStyleCnt="3">
        <dgm:presLayoutVars>
          <dgm:chMax val="0"/>
          <dgm:chPref val="0"/>
        </dgm:presLayoutVars>
      </dgm:prSet>
      <dgm:spPr/>
    </dgm:pt>
    <dgm:pt modelId="{3B9AF838-6609-46F4-BB97-510CA060AA3C}" type="pres">
      <dgm:prSet presAssocID="{0346CAD3-99EC-4493-A535-A8A9D8938684}" presName="sibTrans" presStyleCnt="0"/>
      <dgm:spPr/>
    </dgm:pt>
    <dgm:pt modelId="{266E3241-D75B-4395-9446-4D5C49951C5C}" type="pres">
      <dgm:prSet presAssocID="{02D0CBC4-A370-4692-9B1C-4D620F6A0769}" presName="compNode" presStyleCnt="0"/>
      <dgm:spPr/>
    </dgm:pt>
    <dgm:pt modelId="{34E264CE-6450-4E74-BBCA-5A29EA5A4635}" type="pres">
      <dgm:prSet presAssocID="{02D0CBC4-A370-4692-9B1C-4D620F6A0769}" presName="bgRect" presStyleLbl="bgShp" presStyleIdx="2" presStyleCnt="3"/>
      <dgm:spPr/>
    </dgm:pt>
    <dgm:pt modelId="{EA10A748-C0CC-4017-BCEE-9A024F38A621}" type="pres">
      <dgm:prSet presAssocID="{02D0CBC4-A370-4692-9B1C-4D620F6A07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90417DEE-22DB-4B83-BC5C-27A2FB51C3D0}" type="pres">
      <dgm:prSet presAssocID="{02D0CBC4-A370-4692-9B1C-4D620F6A0769}" presName="spaceRect" presStyleCnt="0"/>
      <dgm:spPr/>
    </dgm:pt>
    <dgm:pt modelId="{CA01629E-AC33-479F-8E71-04F557E65D50}" type="pres">
      <dgm:prSet presAssocID="{02D0CBC4-A370-4692-9B1C-4D620F6A076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C34B02-87A9-45D8-BF22-3C29AB9199C8}" type="presOf" srcId="{BC0468E2-0A2E-4CCB-BAB9-2C37E4D73483}" destId="{06AA7F4F-1B7B-4C84-B717-984163CC2BCA}" srcOrd="0" destOrd="0" presId="urn:microsoft.com/office/officeart/2018/2/layout/IconVerticalSolidList"/>
    <dgm:cxn modelId="{A2AE8A09-8E89-4015-BE85-59FC316FBF25}" srcId="{BC0468E2-0A2E-4CCB-BAB9-2C37E4D73483}" destId="{214367F4-9E28-4506-A8D9-6E3785C77FC5}" srcOrd="1" destOrd="0" parTransId="{650DA798-F1DE-46A2-A9B1-723849BFF603}" sibTransId="{0346CAD3-99EC-4493-A535-A8A9D8938684}"/>
    <dgm:cxn modelId="{A8B72A29-043F-47A8-AABA-1C03872C3A37}" type="presOf" srcId="{CCB56FC0-0512-45A4-BC16-476DA666F9BA}" destId="{03C2B5C6-FA6A-487C-832E-11319275B733}" srcOrd="0" destOrd="0" presId="urn:microsoft.com/office/officeart/2018/2/layout/IconVerticalSolidList"/>
    <dgm:cxn modelId="{CCBA1382-5187-4BF4-98FA-64E51E6D8982}" type="presOf" srcId="{214367F4-9E28-4506-A8D9-6E3785C77FC5}" destId="{F42F7C5A-E21F-40EB-92AF-07B6A5C40E41}" srcOrd="0" destOrd="0" presId="urn:microsoft.com/office/officeart/2018/2/layout/IconVerticalSolidList"/>
    <dgm:cxn modelId="{DB1AF98D-036A-4F63-AFAF-F2C7B9A47892}" srcId="{BC0468E2-0A2E-4CCB-BAB9-2C37E4D73483}" destId="{CCB56FC0-0512-45A4-BC16-476DA666F9BA}" srcOrd="0" destOrd="0" parTransId="{9A473509-618A-4718-89A6-F7BBB1E33353}" sibTransId="{727CA911-7B05-4ABF-9661-5736C6D902FF}"/>
    <dgm:cxn modelId="{8692EABA-0647-4FB9-935B-44793E2B4ED6}" srcId="{BC0468E2-0A2E-4CCB-BAB9-2C37E4D73483}" destId="{02D0CBC4-A370-4692-9B1C-4D620F6A0769}" srcOrd="2" destOrd="0" parTransId="{4BF6184D-8421-4691-98C3-E84BEA0740E6}" sibTransId="{F86A8855-C001-46D8-AE45-2A9F182095A9}"/>
    <dgm:cxn modelId="{1BD788BB-8DAB-4D76-AC15-80031A6AA4EE}" type="presOf" srcId="{02D0CBC4-A370-4692-9B1C-4D620F6A0769}" destId="{CA01629E-AC33-479F-8E71-04F557E65D50}" srcOrd="0" destOrd="0" presId="urn:microsoft.com/office/officeart/2018/2/layout/IconVerticalSolidList"/>
    <dgm:cxn modelId="{4DFCD618-DA7D-4ECA-8833-EE40209312F0}" type="presParOf" srcId="{06AA7F4F-1B7B-4C84-B717-984163CC2BCA}" destId="{0F15D5AC-9863-4DA2-BDB1-104B28000DD4}" srcOrd="0" destOrd="0" presId="urn:microsoft.com/office/officeart/2018/2/layout/IconVerticalSolidList"/>
    <dgm:cxn modelId="{DDE983FC-7B73-4725-8B8A-D92466A4D274}" type="presParOf" srcId="{0F15D5AC-9863-4DA2-BDB1-104B28000DD4}" destId="{9A08870E-A915-4859-8131-198CEE347D18}" srcOrd="0" destOrd="0" presId="urn:microsoft.com/office/officeart/2018/2/layout/IconVerticalSolidList"/>
    <dgm:cxn modelId="{89F0D91A-C36B-44D5-90C6-2D8D44587F58}" type="presParOf" srcId="{0F15D5AC-9863-4DA2-BDB1-104B28000DD4}" destId="{A6B1C452-0C63-4A1B-9AC0-A7663BC7D132}" srcOrd="1" destOrd="0" presId="urn:microsoft.com/office/officeart/2018/2/layout/IconVerticalSolidList"/>
    <dgm:cxn modelId="{AC362E55-7EEC-4D84-9140-FBEDD5C2D59E}" type="presParOf" srcId="{0F15D5AC-9863-4DA2-BDB1-104B28000DD4}" destId="{10D42417-DF39-46E1-9E9C-0224C2665F0E}" srcOrd="2" destOrd="0" presId="urn:microsoft.com/office/officeart/2018/2/layout/IconVerticalSolidList"/>
    <dgm:cxn modelId="{78A3E9A1-E315-487A-92D7-50ED6EB4BAD3}" type="presParOf" srcId="{0F15D5AC-9863-4DA2-BDB1-104B28000DD4}" destId="{03C2B5C6-FA6A-487C-832E-11319275B733}" srcOrd="3" destOrd="0" presId="urn:microsoft.com/office/officeart/2018/2/layout/IconVerticalSolidList"/>
    <dgm:cxn modelId="{D5A1AA8D-95A5-4550-B57C-41C938F9D5B7}" type="presParOf" srcId="{06AA7F4F-1B7B-4C84-B717-984163CC2BCA}" destId="{10E87423-F16B-444E-B6B8-400FBD4ED35C}" srcOrd="1" destOrd="0" presId="urn:microsoft.com/office/officeart/2018/2/layout/IconVerticalSolidList"/>
    <dgm:cxn modelId="{9ED568C1-D02B-4805-8828-F6D77DBEE456}" type="presParOf" srcId="{06AA7F4F-1B7B-4C84-B717-984163CC2BCA}" destId="{CB9C5D9D-B02C-4519-B91C-60D2FE6D7B5E}" srcOrd="2" destOrd="0" presId="urn:microsoft.com/office/officeart/2018/2/layout/IconVerticalSolidList"/>
    <dgm:cxn modelId="{012C80F9-1F66-4C59-B83D-44518C7B55AD}" type="presParOf" srcId="{CB9C5D9D-B02C-4519-B91C-60D2FE6D7B5E}" destId="{1B6C5408-0118-4388-9D47-D59EF21AD6CC}" srcOrd="0" destOrd="0" presId="urn:microsoft.com/office/officeart/2018/2/layout/IconVerticalSolidList"/>
    <dgm:cxn modelId="{3F6192D0-32AE-4740-85AD-843F7188FDEA}" type="presParOf" srcId="{CB9C5D9D-B02C-4519-B91C-60D2FE6D7B5E}" destId="{8CABBA5C-0BA9-43BB-81FA-19F39D3673DB}" srcOrd="1" destOrd="0" presId="urn:microsoft.com/office/officeart/2018/2/layout/IconVerticalSolidList"/>
    <dgm:cxn modelId="{959442F7-7ADD-4E8B-B80C-C96C3F16DE28}" type="presParOf" srcId="{CB9C5D9D-B02C-4519-B91C-60D2FE6D7B5E}" destId="{C1075722-83FE-4036-84A0-4F45633700EA}" srcOrd="2" destOrd="0" presId="urn:microsoft.com/office/officeart/2018/2/layout/IconVerticalSolidList"/>
    <dgm:cxn modelId="{B5C467D0-2352-408A-9843-CA10F362659C}" type="presParOf" srcId="{CB9C5D9D-B02C-4519-B91C-60D2FE6D7B5E}" destId="{F42F7C5A-E21F-40EB-92AF-07B6A5C40E41}" srcOrd="3" destOrd="0" presId="urn:microsoft.com/office/officeart/2018/2/layout/IconVerticalSolidList"/>
    <dgm:cxn modelId="{1C5018CC-9B08-4F98-8E65-13A0597DB8FF}" type="presParOf" srcId="{06AA7F4F-1B7B-4C84-B717-984163CC2BCA}" destId="{3B9AF838-6609-46F4-BB97-510CA060AA3C}" srcOrd="3" destOrd="0" presId="urn:microsoft.com/office/officeart/2018/2/layout/IconVerticalSolidList"/>
    <dgm:cxn modelId="{46406996-D4AC-487D-81B5-A02936368946}" type="presParOf" srcId="{06AA7F4F-1B7B-4C84-B717-984163CC2BCA}" destId="{266E3241-D75B-4395-9446-4D5C49951C5C}" srcOrd="4" destOrd="0" presId="urn:microsoft.com/office/officeart/2018/2/layout/IconVerticalSolidList"/>
    <dgm:cxn modelId="{B84062D3-1825-49F1-B943-AF1EC4967AB3}" type="presParOf" srcId="{266E3241-D75B-4395-9446-4D5C49951C5C}" destId="{34E264CE-6450-4E74-BBCA-5A29EA5A4635}" srcOrd="0" destOrd="0" presId="urn:microsoft.com/office/officeart/2018/2/layout/IconVerticalSolidList"/>
    <dgm:cxn modelId="{28EC7D4B-4BE0-4C6C-B570-2A5FC5E90433}" type="presParOf" srcId="{266E3241-D75B-4395-9446-4D5C49951C5C}" destId="{EA10A748-C0CC-4017-BCEE-9A024F38A621}" srcOrd="1" destOrd="0" presId="urn:microsoft.com/office/officeart/2018/2/layout/IconVerticalSolidList"/>
    <dgm:cxn modelId="{BF89873F-8495-4F2C-88DB-30A07026C52B}" type="presParOf" srcId="{266E3241-D75B-4395-9446-4D5C49951C5C}" destId="{90417DEE-22DB-4B83-BC5C-27A2FB51C3D0}" srcOrd="2" destOrd="0" presId="urn:microsoft.com/office/officeart/2018/2/layout/IconVerticalSolidList"/>
    <dgm:cxn modelId="{BE12EAC3-4C13-4023-8298-19BC3AA91CA4}" type="presParOf" srcId="{266E3241-D75B-4395-9446-4D5C49951C5C}" destId="{CA01629E-AC33-479F-8E71-04F557E65D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33B67-646C-4EAA-8AE6-A933BD1CE0C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55D47-AD26-4E7E-8699-AA7531A53F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Preparedness to take risks and invest in digital initiatives</a:t>
          </a:r>
        </a:p>
      </dgm:t>
    </dgm:pt>
    <dgm:pt modelId="{CD72C1FA-A5E5-4ECF-AEAB-BECF9551E694}" type="parTrans" cxnId="{349F48A3-AB90-465C-A84F-C5F559429CED}">
      <dgm:prSet/>
      <dgm:spPr/>
      <dgm:t>
        <a:bodyPr/>
        <a:lstStyle/>
        <a:p>
          <a:endParaRPr lang="en-US"/>
        </a:p>
      </dgm:t>
    </dgm:pt>
    <dgm:pt modelId="{0707BD82-74D9-41A4-AD90-06D263B5695C}" type="sibTrans" cxnId="{349F48A3-AB90-465C-A84F-C5F559429CED}">
      <dgm:prSet/>
      <dgm:spPr/>
      <dgm:t>
        <a:bodyPr/>
        <a:lstStyle/>
        <a:p>
          <a:endParaRPr lang="en-US"/>
        </a:p>
      </dgm:t>
    </dgm:pt>
    <dgm:pt modelId="{C9E6ED92-B097-4C47-A010-313F99DF85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Clear vision from senior leadership that engages the entire </a:t>
          </a:r>
          <a:r>
            <a:rPr lang="en-US" dirty="0" err="1"/>
            <a:t>organisation</a:t>
          </a:r>
          <a:endParaRPr lang="en-US" dirty="0"/>
        </a:p>
      </dgm:t>
    </dgm:pt>
    <dgm:pt modelId="{720C1E85-C324-4570-B7E8-926CDD0FAE17}" type="parTrans" cxnId="{7B11E0D7-34FB-4784-9A27-4E5CCCDE8DA0}">
      <dgm:prSet/>
      <dgm:spPr/>
      <dgm:t>
        <a:bodyPr/>
        <a:lstStyle/>
        <a:p>
          <a:endParaRPr lang="en-US"/>
        </a:p>
      </dgm:t>
    </dgm:pt>
    <dgm:pt modelId="{E2CFB33E-A423-4E10-AFE0-1D8E372356C3}" type="sibTrans" cxnId="{7B11E0D7-34FB-4784-9A27-4E5CCCDE8DA0}">
      <dgm:prSet/>
      <dgm:spPr/>
      <dgm:t>
        <a:bodyPr/>
        <a:lstStyle/>
        <a:p>
          <a:endParaRPr lang="en-US"/>
        </a:p>
      </dgm:t>
    </dgm:pt>
    <dgm:pt modelId="{CC67DDB7-6EC8-4F4B-9917-C04DBE8DB211}" type="pres">
      <dgm:prSet presAssocID="{BF633B67-646C-4EAA-8AE6-A933BD1CE0C3}" presName="root" presStyleCnt="0">
        <dgm:presLayoutVars>
          <dgm:dir/>
          <dgm:resizeHandles val="exact"/>
        </dgm:presLayoutVars>
      </dgm:prSet>
      <dgm:spPr/>
    </dgm:pt>
    <dgm:pt modelId="{FB16CFF2-7143-4699-8B11-D964D82B7015}" type="pres">
      <dgm:prSet presAssocID="{93055D47-AD26-4E7E-8699-AA7531A53FCF}" presName="compNode" presStyleCnt="0"/>
      <dgm:spPr/>
    </dgm:pt>
    <dgm:pt modelId="{AFFAFDB2-FBBB-4AC8-A0A8-CE66A54F289F}" type="pres">
      <dgm:prSet presAssocID="{93055D47-AD26-4E7E-8699-AA7531A53F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5BA0D70-C80A-4EE1-94F1-0F5A5238E04B}" type="pres">
      <dgm:prSet presAssocID="{93055D47-AD26-4E7E-8699-AA7531A53FCF}" presName="spaceRect" presStyleCnt="0"/>
      <dgm:spPr/>
    </dgm:pt>
    <dgm:pt modelId="{C0F40791-92B8-4506-BFD0-47AA8D4B77BF}" type="pres">
      <dgm:prSet presAssocID="{93055D47-AD26-4E7E-8699-AA7531A53FCF}" presName="textRect" presStyleLbl="revTx" presStyleIdx="0" presStyleCnt="2">
        <dgm:presLayoutVars>
          <dgm:chMax val="1"/>
          <dgm:chPref val="1"/>
        </dgm:presLayoutVars>
      </dgm:prSet>
      <dgm:spPr/>
    </dgm:pt>
    <dgm:pt modelId="{1F5B201C-B12D-493B-8F21-E2ED6158C6AE}" type="pres">
      <dgm:prSet presAssocID="{0707BD82-74D9-41A4-AD90-06D263B5695C}" presName="sibTrans" presStyleCnt="0"/>
      <dgm:spPr/>
    </dgm:pt>
    <dgm:pt modelId="{2969ED49-1C99-4316-A7DC-C514C04DC773}" type="pres">
      <dgm:prSet presAssocID="{C9E6ED92-B097-4C47-A010-313F99DF85D9}" presName="compNode" presStyleCnt="0"/>
      <dgm:spPr/>
    </dgm:pt>
    <dgm:pt modelId="{6D4AD111-C286-4C2B-BA83-182016EF2ABA}" type="pres">
      <dgm:prSet presAssocID="{C9E6ED92-B097-4C47-A010-313F99DF85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230E5AA-12C1-4B88-96C9-3DC9D2E46EF4}" type="pres">
      <dgm:prSet presAssocID="{C9E6ED92-B097-4C47-A010-313F99DF85D9}" presName="spaceRect" presStyleCnt="0"/>
      <dgm:spPr/>
    </dgm:pt>
    <dgm:pt modelId="{6C145B39-92DA-4A03-9558-2E68B1E23A68}" type="pres">
      <dgm:prSet presAssocID="{C9E6ED92-B097-4C47-A010-313F99DF85D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0ED7460-8AE6-4CFA-AEF2-E3CB5611E14F}" type="presOf" srcId="{C9E6ED92-B097-4C47-A010-313F99DF85D9}" destId="{6C145B39-92DA-4A03-9558-2E68B1E23A68}" srcOrd="0" destOrd="0" presId="urn:microsoft.com/office/officeart/2018/2/layout/IconLabelList"/>
    <dgm:cxn modelId="{A4A6249D-6665-4261-81CA-F43969CB712C}" type="presOf" srcId="{93055D47-AD26-4E7E-8699-AA7531A53FCF}" destId="{C0F40791-92B8-4506-BFD0-47AA8D4B77BF}" srcOrd="0" destOrd="0" presId="urn:microsoft.com/office/officeart/2018/2/layout/IconLabelList"/>
    <dgm:cxn modelId="{349F48A3-AB90-465C-A84F-C5F559429CED}" srcId="{BF633B67-646C-4EAA-8AE6-A933BD1CE0C3}" destId="{93055D47-AD26-4E7E-8699-AA7531A53FCF}" srcOrd="0" destOrd="0" parTransId="{CD72C1FA-A5E5-4ECF-AEAB-BECF9551E694}" sibTransId="{0707BD82-74D9-41A4-AD90-06D263B5695C}"/>
    <dgm:cxn modelId="{7B11E0D7-34FB-4784-9A27-4E5CCCDE8DA0}" srcId="{BF633B67-646C-4EAA-8AE6-A933BD1CE0C3}" destId="{C9E6ED92-B097-4C47-A010-313F99DF85D9}" srcOrd="1" destOrd="0" parTransId="{720C1E85-C324-4570-B7E8-926CDD0FAE17}" sibTransId="{E2CFB33E-A423-4E10-AFE0-1D8E372356C3}"/>
    <dgm:cxn modelId="{99C957E6-FD62-4C9A-8A53-441B5AE62E1C}" type="presOf" srcId="{BF633B67-646C-4EAA-8AE6-A933BD1CE0C3}" destId="{CC67DDB7-6EC8-4F4B-9917-C04DBE8DB211}" srcOrd="0" destOrd="0" presId="urn:microsoft.com/office/officeart/2018/2/layout/IconLabelList"/>
    <dgm:cxn modelId="{2E0EEB02-A981-4899-AA7E-E6C4D7863FC6}" type="presParOf" srcId="{CC67DDB7-6EC8-4F4B-9917-C04DBE8DB211}" destId="{FB16CFF2-7143-4699-8B11-D964D82B7015}" srcOrd="0" destOrd="0" presId="urn:microsoft.com/office/officeart/2018/2/layout/IconLabelList"/>
    <dgm:cxn modelId="{0DE1893C-091C-4C26-967F-096835B9BFF5}" type="presParOf" srcId="{FB16CFF2-7143-4699-8B11-D964D82B7015}" destId="{AFFAFDB2-FBBB-4AC8-A0A8-CE66A54F289F}" srcOrd="0" destOrd="0" presId="urn:microsoft.com/office/officeart/2018/2/layout/IconLabelList"/>
    <dgm:cxn modelId="{37998C33-C24C-4732-9FA0-931AFAF18E19}" type="presParOf" srcId="{FB16CFF2-7143-4699-8B11-D964D82B7015}" destId="{65BA0D70-C80A-4EE1-94F1-0F5A5238E04B}" srcOrd="1" destOrd="0" presId="urn:microsoft.com/office/officeart/2018/2/layout/IconLabelList"/>
    <dgm:cxn modelId="{67DDC10F-AA32-410D-9FBD-885F4264D1C6}" type="presParOf" srcId="{FB16CFF2-7143-4699-8B11-D964D82B7015}" destId="{C0F40791-92B8-4506-BFD0-47AA8D4B77BF}" srcOrd="2" destOrd="0" presId="urn:microsoft.com/office/officeart/2018/2/layout/IconLabelList"/>
    <dgm:cxn modelId="{A6DF7078-752E-4566-A82E-10A8DAA6F80A}" type="presParOf" srcId="{CC67DDB7-6EC8-4F4B-9917-C04DBE8DB211}" destId="{1F5B201C-B12D-493B-8F21-E2ED6158C6AE}" srcOrd="1" destOrd="0" presId="urn:microsoft.com/office/officeart/2018/2/layout/IconLabelList"/>
    <dgm:cxn modelId="{E261B4D7-21A8-4A50-BCFF-DA6A71478DD0}" type="presParOf" srcId="{CC67DDB7-6EC8-4F4B-9917-C04DBE8DB211}" destId="{2969ED49-1C99-4316-A7DC-C514C04DC773}" srcOrd="2" destOrd="0" presId="urn:microsoft.com/office/officeart/2018/2/layout/IconLabelList"/>
    <dgm:cxn modelId="{C1786EE3-FAF3-4920-9E78-A664D3511143}" type="presParOf" srcId="{2969ED49-1C99-4316-A7DC-C514C04DC773}" destId="{6D4AD111-C286-4C2B-BA83-182016EF2ABA}" srcOrd="0" destOrd="0" presId="urn:microsoft.com/office/officeart/2018/2/layout/IconLabelList"/>
    <dgm:cxn modelId="{C288767B-E697-4034-9527-CDF1AAD66480}" type="presParOf" srcId="{2969ED49-1C99-4316-A7DC-C514C04DC773}" destId="{A230E5AA-12C1-4B88-96C9-3DC9D2E46EF4}" srcOrd="1" destOrd="0" presId="urn:microsoft.com/office/officeart/2018/2/layout/IconLabelList"/>
    <dgm:cxn modelId="{FA7A3B39-C00C-444E-A2ED-11FDDCD847FA}" type="presParOf" srcId="{2969ED49-1C99-4316-A7DC-C514C04DC773}" destId="{6C145B39-92DA-4A03-9558-2E68B1E23A6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C4630-4BAC-484A-8B09-2ECF8E186E0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59C47C2-7A5C-42EA-819C-361FC03DF94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model: How an </a:t>
          </a:r>
          <a:r>
            <a:rPr lang="en-US" dirty="0" err="1"/>
            <a:t>organisation</a:t>
          </a:r>
          <a:r>
            <a:rPr lang="en-US" dirty="0"/>
            <a:t> creates and captures value</a:t>
          </a:r>
        </a:p>
      </dgm:t>
    </dgm:pt>
    <dgm:pt modelId="{15C993C7-A21C-43CF-8347-CAC328B8B64A}" type="parTrans" cxnId="{9C4DFA53-0B67-4108-93DF-525A1FB8E42F}">
      <dgm:prSet/>
      <dgm:spPr/>
      <dgm:t>
        <a:bodyPr/>
        <a:lstStyle/>
        <a:p>
          <a:endParaRPr lang="en-US" sz="2000"/>
        </a:p>
      </dgm:t>
    </dgm:pt>
    <dgm:pt modelId="{ED881064-F63B-4886-A932-D1980E1F5177}" type="sibTrans" cxnId="{9C4DFA53-0B67-4108-93DF-525A1FB8E42F}">
      <dgm:prSet/>
      <dgm:spPr/>
      <dgm:t>
        <a:bodyPr/>
        <a:lstStyle/>
        <a:p>
          <a:endParaRPr lang="en-US"/>
        </a:p>
      </dgm:t>
    </dgm:pt>
    <dgm:pt modelId="{DC4F64BB-434E-4943-A4B8-96308CB5E56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strategy: Methods used to </a:t>
          </a:r>
          <a:r>
            <a:rPr lang="en-US" dirty="0" err="1"/>
            <a:t>realise</a:t>
          </a:r>
          <a:r>
            <a:rPr lang="en-US" dirty="0"/>
            <a:t> the business model</a:t>
          </a:r>
        </a:p>
      </dgm:t>
    </dgm:pt>
    <dgm:pt modelId="{584853DD-1BF9-4475-BCFA-BF1B5CBE6FD5}" type="parTrans" cxnId="{39AC579E-2AB8-48C3-897E-1BB7D197A1BD}">
      <dgm:prSet/>
      <dgm:spPr/>
      <dgm:t>
        <a:bodyPr/>
        <a:lstStyle/>
        <a:p>
          <a:endParaRPr lang="en-US" sz="2000"/>
        </a:p>
      </dgm:t>
    </dgm:pt>
    <dgm:pt modelId="{D80EFA02-5E3B-477F-87AF-E35BC5AB83C6}" type="sibTrans" cxnId="{39AC579E-2AB8-48C3-897E-1BB7D197A1BD}">
      <dgm:prSet/>
      <dgm:spPr/>
      <dgm:t>
        <a:bodyPr/>
        <a:lstStyle/>
        <a:p>
          <a:endParaRPr lang="en-US"/>
        </a:p>
      </dgm:t>
    </dgm:pt>
    <dgm:pt modelId="{D7C0468A-A10A-479D-838A-58DF5281146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Example: Rolls Royce’s </a:t>
          </a:r>
          <a:r>
            <a:rPr lang="en-US" dirty="0" err="1"/>
            <a:t>servitisation</a:t>
          </a:r>
          <a:r>
            <a:rPr lang="en-US" dirty="0"/>
            <a:t> model</a:t>
          </a:r>
        </a:p>
      </dgm:t>
    </dgm:pt>
    <dgm:pt modelId="{462F8E0B-8DCA-49B4-8C3E-AFEECDB2FE69}" type="parTrans" cxnId="{43E3CA99-6D15-4A9E-B335-B19D1F9E8A94}">
      <dgm:prSet/>
      <dgm:spPr/>
      <dgm:t>
        <a:bodyPr/>
        <a:lstStyle/>
        <a:p>
          <a:endParaRPr lang="en-US" sz="2000"/>
        </a:p>
      </dgm:t>
    </dgm:pt>
    <dgm:pt modelId="{8D3C4367-6266-4E2B-A11F-2133794B98F0}" type="sibTrans" cxnId="{43E3CA99-6D15-4A9E-B335-B19D1F9E8A94}">
      <dgm:prSet/>
      <dgm:spPr/>
      <dgm:t>
        <a:bodyPr/>
        <a:lstStyle/>
        <a:p>
          <a:endParaRPr lang="en-US"/>
        </a:p>
      </dgm:t>
    </dgm:pt>
    <dgm:pt modelId="{836A36FC-1FD4-47B8-A2C7-DFBDA1C8FDEC}" type="pres">
      <dgm:prSet presAssocID="{804C4630-4BAC-484A-8B09-2ECF8E186E05}" presName="root" presStyleCnt="0">
        <dgm:presLayoutVars>
          <dgm:dir/>
          <dgm:resizeHandles val="exact"/>
        </dgm:presLayoutVars>
      </dgm:prSet>
      <dgm:spPr/>
    </dgm:pt>
    <dgm:pt modelId="{5957AD13-48F1-4FD0-88AC-208BC26EFD10}" type="pres">
      <dgm:prSet presAssocID="{059C47C2-7A5C-42EA-819C-361FC03DF944}" presName="compNode" presStyleCnt="0"/>
      <dgm:spPr/>
    </dgm:pt>
    <dgm:pt modelId="{55EA2EA2-0F06-4BB2-8E26-8C29829C6032}" type="pres">
      <dgm:prSet presAssocID="{059C47C2-7A5C-42EA-819C-361FC03DF944}" presName="iconBgRect" presStyleLbl="bgShp" presStyleIdx="0" presStyleCnt="3"/>
      <dgm:spPr/>
    </dgm:pt>
    <dgm:pt modelId="{34CDD732-D854-4668-BF7A-B7C860F3D235}" type="pres">
      <dgm:prSet presAssocID="{059C47C2-7A5C-42EA-819C-361FC03DF9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69DE729-F466-402B-B748-29894FFF0401}" type="pres">
      <dgm:prSet presAssocID="{059C47C2-7A5C-42EA-819C-361FC03DF944}" presName="spaceRect" presStyleCnt="0"/>
      <dgm:spPr/>
    </dgm:pt>
    <dgm:pt modelId="{6A452E59-6653-4C5B-8C74-19ED6857BD75}" type="pres">
      <dgm:prSet presAssocID="{059C47C2-7A5C-42EA-819C-361FC03DF944}" presName="textRect" presStyleLbl="revTx" presStyleIdx="0" presStyleCnt="3">
        <dgm:presLayoutVars>
          <dgm:chMax val="1"/>
          <dgm:chPref val="1"/>
        </dgm:presLayoutVars>
      </dgm:prSet>
      <dgm:spPr/>
    </dgm:pt>
    <dgm:pt modelId="{83B57BAF-6A00-4E13-A17C-47AD900A1F37}" type="pres">
      <dgm:prSet presAssocID="{ED881064-F63B-4886-A932-D1980E1F5177}" presName="sibTrans" presStyleCnt="0"/>
      <dgm:spPr/>
    </dgm:pt>
    <dgm:pt modelId="{C466E4CD-609F-4E46-9312-D5CB9612F9AB}" type="pres">
      <dgm:prSet presAssocID="{DC4F64BB-434E-4943-A4B8-96308CB5E56B}" presName="compNode" presStyleCnt="0"/>
      <dgm:spPr/>
    </dgm:pt>
    <dgm:pt modelId="{B8CBCF06-364A-4DB4-A39B-7C1A2D95A311}" type="pres">
      <dgm:prSet presAssocID="{DC4F64BB-434E-4943-A4B8-96308CB5E56B}" presName="iconBgRect" presStyleLbl="bgShp" presStyleIdx="1" presStyleCnt="3"/>
      <dgm:spPr/>
    </dgm:pt>
    <dgm:pt modelId="{B5D78998-E175-4527-9612-7A25088CF52D}" type="pres">
      <dgm:prSet presAssocID="{DC4F64BB-434E-4943-A4B8-96308CB5E56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C34106A9-967B-4AF5-A685-9CA50883B0FE}" type="pres">
      <dgm:prSet presAssocID="{DC4F64BB-434E-4943-A4B8-96308CB5E56B}" presName="spaceRect" presStyleCnt="0"/>
      <dgm:spPr/>
    </dgm:pt>
    <dgm:pt modelId="{9A3EBF58-084D-4DBC-B757-8535CBDFD915}" type="pres">
      <dgm:prSet presAssocID="{DC4F64BB-434E-4943-A4B8-96308CB5E56B}" presName="textRect" presStyleLbl="revTx" presStyleIdx="1" presStyleCnt="3">
        <dgm:presLayoutVars>
          <dgm:chMax val="1"/>
          <dgm:chPref val="1"/>
        </dgm:presLayoutVars>
      </dgm:prSet>
      <dgm:spPr/>
    </dgm:pt>
    <dgm:pt modelId="{49083C34-9904-425C-8212-E674AE8C49C6}" type="pres">
      <dgm:prSet presAssocID="{D80EFA02-5E3B-477F-87AF-E35BC5AB83C6}" presName="sibTrans" presStyleCnt="0"/>
      <dgm:spPr/>
    </dgm:pt>
    <dgm:pt modelId="{480D0513-6BF1-4EBC-9745-0E0CE181DE77}" type="pres">
      <dgm:prSet presAssocID="{D7C0468A-A10A-479D-838A-58DF52811462}" presName="compNode" presStyleCnt="0"/>
      <dgm:spPr/>
    </dgm:pt>
    <dgm:pt modelId="{AD126F10-ED0F-406E-958D-B3FF9EE84C8E}" type="pres">
      <dgm:prSet presAssocID="{D7C0468A-A10A-479D-838A-58DF52811462}" presName="iconBgRect" presStyleLbl="bgShp" presStyleIdx="2" presStyleCnt="3"/>
      <dgm:spPr/>
    </dgm:pt>
    <dgm:pt modelId="{ABD5B148-4A55-4889-9FA1-544BF369EB46}" type="pres">
      <dgm:prSet presAssocID="{D7C0468A-A10A-479D-838A-58DF528114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eroplane"/>
        </a:ext>
      </dgm:extLst>
    </dgm:pt>
    <dgm:pt modelId="{27265847-1654-4B48-92E4-E970012CA82E}" type="pres">
      <dgm:prSet presAssocID="{D7C0468A-A10A-479D-838A-58DF52811462}" presName="spaceRect" presStyleCnt="0"/>
      <dgm:spPr/>
    </dgm:pt>
    <dgm:pt modelId="{1A3AB65B-214E-491D-8890-995D90B9C503}" type="pres">
      <dgm:prSet presAssocID="{D7C0468A-A10A-479D-838A-58DF5281146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0AF0F32-CE25-4B74-B8A9-8E8E877255E1}" type="presOf" srcId="{D7C0468A-A10A-479D-838A-58DF52811462}" destId="{1A3AB65B-214E-491D-8890-995D90B9C503}" srcOrd="0" destOrd="0" presId="urn:microsoft.com/office/officeart/2018/5/layout/IconCircleLabelList"/>
    <dgm:cxn modelId="{3FA2E745-2AB6-45A9-AE2D-BE8932D52413}" type="presOf" srcId="{059C47C2-7A5C-42EA-819C-361FC03DF944}" destId="{6A452E59-6653-4C5B-8C74-19ED6857BD75}" srcOrd="0" destOrd="0" presId="urn:microsoft.com/office/officeart/2018/5/layout/IconCircleLabelList"/>
    <dgm:cxn modelId="{9C4DFA53-0B67-4108-93DF-525A1FB8E42F}" srcId="{804C4630-4BAC-484A-8B09-2ECF8E186E05}" destId="{059C47C2-7A5C-42EA-819C-361FC03DF944}" srcOrd="0" destOrd="0" parTransId="{15C993C7-A21C-43CF-8347-CAC328B8B64A}" sibTransId="{ED881064-F63B-4886-A932-D1980E1F5177}"/>
    <dgm:cxn modelId="{50A4F669-D5AE-46C1-9068-E8B593106525}" type="presOf" srcId="{804C4630-4BAC-484A-8B09-2ECF8E186E05}" destId="{836A36FC-1FD4-47B8-A2C7-DFBDA1C8FDEC}" srcOrd="0" destOrd="0" presId="urn:microsoft.com/office/officeart/2018/5/layout/IconCircleLabelList"/>
    <dgm:cxn modelId="{43E3CA99-6D15-4A9E-B335-B19D1F9E8A94}" srcId="{804C4630-4BAC-484A-8B09-2ECF8E186E05}" destId="{D7C0468A-A10A-479D-838A-58DF52811462}" srcOrd="2" destOrd="0" parTransId="{462F8E0B-8DCA-49B4-8C3E-AFEECDB2FE69}" sibTransId="{8D3C4367-6266-4E2B-A11F-2133794B98F0}"/>
    <dgm:cxn modelId="{39AC579E-2AB8-48C3-897E-1BB7D197A1BD}" srcId="{804C4630-4BAC-484A-8B09-2ECF8E186E05}" destId="{DC4F64BB-434E-4943-A4B8-96308CB5E56B}" srcOrd="1" destOrd="0" parTransId="{584853DD-1BF9-4475-BCFA-BF1B5CBE6FD5}" sibTransId="{D80EFA02-5E3B-477F-87AF-E35BC5AB83C6}"/>
    <dgm:cxn modelId="{93ADD1EE-8000-4711-B2C3-91053C52BB23}" type="presOf" srcId="{DC4F64BB-434E-4943-A4B8-96308CB5E56B}" destId="{9A3EBF58-084D-4DBC-B757-8535CBDFD915}" srcOrd="0" destOrd="0" presId="urn:microsoft.com/office/officeart/2018/5/layout/IconCircleLabelList"/>
    <dgm:cxn modelId="{C9BC1CDD-510D-4EB8-93BD-E9D8B856E607}" type="presParOf" srcId="{836A36FC-1FD4-47B8-A2C7-DFBDA1C8FDEC}" destId="{5957AD13-48F1-4FD0-88AC-208BC26EFD10}" srcOrd="0" destOrd="0" presId="urn:microsoft.com/office/officeart/2018/5/layout/IconCircleLabelList"/>
    <dgm:cxn modelId="{2AFEEA2D-1257-4BB5-B4B2-7E17217C0198}" type="presParOf" srcId="{5957AD13-48F1-4FD0-88AC-208BC26EFD10}" destId="{55EA2EA2-0F06-4BB2-8E26-8C29829C6032}" srcOrd="0" destOrd="0" presId="urn:microsoft.com/office/officeart/2018/5/layout/IconCircleLabelList"/>
    <dgm:cxn modelId="{D875A011-FF0E-46ED-B793-70EBACE47210}" type="presParOf" srcId="{5957AD13-48F1-4FD0-88AC-208BC26EFD10}" destId="{34CDD732-D854-4668-BF7A-B7C860F3D235}" srcOrd="1" destOrd="0" presId="urn:microsoft.com/office/officeart/2018/5/layout/IconCircleLabelList"/>
    <dgm:cxn modelId="{3085A19D-1633-48E6-B726-9145592D364A}" type="presParOf" srcId="{5957AD13-48F1-4FD0-88AC-208BC26EFD10}" destId="{569DE729-F466-402B-B748-29894FFF0401}" srcOrd="2" destOrd="0" presId="urn:microsoft.com/office/officeart/2018/5/layout/IconCircleLabelList"/>
    <dgm:cxn modelId="{3E9EA6FF-D9EF-41E2-B657-7E67D1F006A7}" type="presParOf" srcId="{5957AD13-48F1-4FD0-88AC-208BC26EFD10}" destId="{6A452E59-6653-4C5B-8C74-19ED6857BD75}" srcOrd="3" destOrd="0" presId="urn:microsoft.com/office/officeart/2018/5/layout/IconCircleLabelList"/>
    <dgm:cxn modelId="{5049A061-6B6A-4531-83FC-B3A8251AECE0}" type="presParOf" srcId="{836A36FC-1FD4-47B8-A2C7-DFBDA1C8FDEC}" destId="{83B57BAF-6A00-4E13-A17C-47AD900A1F37}" srcOrd="1" destOrd="0" presId="urn:microsoft.com/office/officeart/2018/5/layout/IconCircleLabelList"/>
    <dgm:cxn modelId="{E0F0EAC7-4131-4DEE-8D4D-F9260606F99A}" type="presParOf" srcId="{836A36FC-1FD4-47B8-A2C7-DFBDA1C8FDEC}" destId="{C466E4CD-609F-4E46-9312-D5CB9612F9AB}" srcOrd="2" destOrd="0" presId="urn:microsoft.com/office/officeart/2018/5/layout/IconCircleLabelList"/>
    <dgm:cxn modelId="{97EF2C0F-9296-4730-9918-C8FCEAEC58BE}" type="presParOf" srcId="{C466E4CD-609F-4E46-9312-D5CB9612F9AB}" destId="{B8CBCF06-364A-4DB4-A39B-7C1A2D95A311}" srcOrd="0" destOrd="0" presId="urn:microsoft.com/office/officeart/2018/5/layout/IconCircleLabelList"/>
    <dgm:cxn modelId="{ED02CEE0-3ECD-42F0-8ED4-070A84B17CF9}" type="presParOf" srcId="{C466E4CD-609F-4E46-9312-D5CB9612F9AB}" destId="{B5D78998-E175-4527-9612-7A25088CF52D}" srcOrd="1" destOrd="0" presId="urn:microsoft.com/office/officeart/2018/5/layout/IconCircleLabelList"/>
    <dgm:cxn modelId="{CA790CDB-26A3-4BD0-82CD-57D0160A32CF}" type="presParOf" srcId="{C466E4CD-609F-4E46-9312-D5CB9612F9AB}" destId="{C34106A9-967B-4AF5-A685-9CA50883B0FE}" srcOrd="2" destOrd="0" presId="urn:microsoft.com/office/officeart/2018/5/layout/IconCircleLabelList"/>
    <dgm:cxn modelId="{78835E51-7F12-4EE7-9CF4-BBB8F3534FA4}" type="presParOf" srcId="{C466E4CD-609F-4E46-9312-D5CB9612F9AB}" destId="{9A3EBF58-084D-4DBC-B757-8535CBDFD915}" srcOrd="3" destOrd="0" presId="urn:microsoft.com/office/officeart/2018/5/layout/IconCircleLabelList"/>
    <dgm:cxn modelId="{7404BADD-4190-4191-9100-D17215ADC1C2}" type="presParOf" srcId="{836A36FC-1FD4-47B8-A2C7-DFBDA1C8FDEC}" destId="{49083C34-9904-425C-8212-E674AE8C49C6}" srcOrd="3" destOrd="0" presId="urn:microsoft.com/office/officeart/2018/5/layout/IconCircleLabelList"/>
    <dgm:cxn modelId="{52D087B2-8E33-4498-9336-FBDA87C69D2A}" type="presParOf" srcId="{836A36FC-1FD4-47B8-A2C7-DFBDA1C8FDEC}" destId="{480D0513-6BF1-4EBC-9745-0E0CE181DE77}" srcOrd="4" destOrd="0" presId="urn:microsoft.com/office/officeart/2018/5/layout/IconCircleLabelList"/>
    <dgm:cxn modelId="{B2698FAF-A2B8-49C6-859E-DD3B9B7A2B8D}" type="presParOf" srcId="{480D0513-6BF1-4EBC-9745-0E0CE181DE77}" destId="{AD126F10-ED0F-406E-958D-B3FF9EE84C8E}" srcOrd="0" destOrd="0" presId="urn:microsoft.com/office/officeart/2018/5/layout/IconCircleLabelList"/>
    <dgm:cxn modelId="{98B90F10-1097-4D2A-923C-B2650C075417}" type="presParOf" srcId="{480D0513-6BF1-4EBC-9745-0E0CE181DE77}" destId="{ABD5B148-4A55-4889-9FA1-544BF369EB46}" srcOrd="1" destOrd="0" presId="urn:microsoft.com/office/officeart/2018/5/layout/IconCircleLabelList"/>
    <dgm:cxn modelId="{BF76CFF9-7B48-46FC-BD2B-4BEEF7730831}" type="presParOf" srcId="{480D0513-6BF1-4EBC-9745-0E0CE181DE77}" destId="{27265847-1654-4B48-92E4-E970012CA82E}" srcOrd="2" destOrd="0" presId="urn:microsoft.com/office/officeart/2018/5/layout/IconCircleLabelList"/>
    <dgm:cxn modelId="{C4BDF582-5083-413B-9A8F-7AEAF20ACB95}" type="presParOf" srcId="{480D0513-6BF1-4EBC-9745-0E0CE181DE77}" destId="{1A3AB65B-214E-491D-8890-995D90B9C50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5C9ACD-16F8-432A-A5F1-F78DDCB9EDD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4D2D96-FE87-4BFB-BE1B-AABBE86EA91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Review of existing capabilities and alignment with desired future state</a:t>
          </a:r>
        </a:p>
      </dgm:t>
    </dgm:pt>
    <dgm:pt modelId="{EE525F70-961B-4D6A-AE18-6097299B0D27}" type="parTrans" cxnId="{925E05EB-DD01-4AA5-9C51-B58654B9E9F5}">
      <dgm:prSet/>
      <dgm:spPr/>
      <dgm:t>
        <a:bodyPr/>
        <a:lstStyle/>
        <a:p>
          <a:endParaRPr lang="en-US"/>
        </a:p>
      </dgm:t>
    </dgm:pt>
    <dgm:pt modelId="{F15EBEB4-E504-47B5-AF07-C9205E0AEC14}" type="sibTrans" cxnId="{925E05EB-DD01-4AA5-9C51-B58654B9E9F5}">
      <dgm:prSet/>
      <dgm:spPr/>
      <dgm:t>
        <a:bodyPr/>
        <a:lstStyle/>
        <a:p>
          <a:endParaRPr lang="en-US"/>
        </a:p>
      </dgm:t>
    </dgm:pt>
    <dgm:pt modelId="{66C74D4D-0D6F-4D5D-A6D6-8E598401CA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Emphasis on gaps in people and data skills</a:t>
          </a:r>
        </a:p>
      </dgm:t>
    </dgm:pt>
    <dgm:pt modelId="{ADEC737F-CC9F-45DB-A901-6D8528433E64}" type="parTrans" cxnId="{6D4F5E2D-5C77-41B8-826D-176EFB1160D3}">
      <dgm:prSet/>
      <dgm:spPr/>
      <dgm:t>
        <a:bodyPr/>
        <a:lstStyle/>
        <a:p>
          <a:endParaRPr lang="en-US"/>
        </a:p>
      </dgm:t>
    </dgm:pt>
    <dgm:pt modelId="{8BF43BAD-7925-48A7-B52C-1C7E30DD76AE}" type="sibTrans" cxnId="{6D4F5E2D-5C77-41B8-826D-176EFB1160D3}">
      <dgm:prSet/>
      <dgm:spPr/>
      <dgm:t>
        <a:bodyPr/>
        <a:lstStyle/>
        <a:p>
          <a:endParaRPr lang="en-US"/>
        </a:p>
      </dgm:t>
    </dgm:pt>
    <dgm:pt modelId="{33815795-03B7-4671-B344-20DD25CCFF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Kübler-Ross change curve</a:t>
          </a:r>
        </a:p>
      </dgm:t>
    </dgm:pt>
    <dgm:pt modelId="{55130712-91C8-4BA1-A0EE-6DB793412FE7}" type="parTrans" cxnId="{4AB974DF-7F6D-4F6B-A234-DE89A46005EF}">
      <dgm:prSet/>
      <dgm:spPr/>
      <dgm:t>
        <a:bodyPr/>
        <a:lstStyle/>
        <a:p>
          <a:endParaRPr lang="en-US"/>
        </a:p>
      </dgm:t>
    </dgm:pt>
    <dgm:pt modelId="{F4EDEC70-7F10-4716-AA2B-6422E85AB21C}" type="sibTrans" cxnId="{4AB974DF-7F6D-4F6B-A234-DE89A46005EF}">
      <dgm:prSet/>
      <dgm:spPr/>
      <dgm:t>
        <a:bodyPr/>
        <a:lstStyle/>
        <a:p>
          <a:endParaRPr lang="en-US"/>
        </a:p>
      </dgm:t>
    </dgm:pt>
    <dgm:pt modelId="{069BA95B-CC74-42F8-8E33-4A12B03158A6}" type="pres">
      <dgm:prSet presAssocID="{4A5C9ACD-16F8-432A-A5F1-F78DDCB9EDD8}" presName="root" presStyleCnt="0">
        <dgm:presLayoutVars>
          <dgm:dir/>
          <dgm:resizeHandles val="exact"/>
        </dgm:presLayoutVars>
      </dgm:prSet>
      <dgm:spPr/>
    </dgm:pt>
    <dgm:pt modelId="{51284318-0697-4CA9-9CC8-735579A4947C}" type="pres">
      <dgm:prSet presAssocID="{794D2D96-FE87-4BFB-BE1B-AABBE86EA913}" presName="compNode" presStyleCnt="0"/>
      <dgm:spPr/>
    </dgm:pt>
    <dgm:pt modelId="{C961232D-87FE-4252-9777-DAF684450A1C}" type="pres">
      <dgm:prSet presAssocID="{794D2D96-FE87-4BFB-BE1B-AABBE86EA913}" presName="iconBgRect" presStyleLbl="bgShp" presStyleIdx="0" presStyleCnt="3"/>
      <dgm:spPr/>
    </dgm:pt>
    <dgm:pt modelId="{D098BB27-48F6-4F12-B806-35D1578D9EC2}" type="pres">
      <dgm:prSet presAssocID="{794D2D96-FE87-4BFB-BE1B-AABBE86EA9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C81674D-5385-4A1B-9B38-096521543F56}" type="pres">
      <dgm:prSet presAssocID="{794D2D96-FE87-4BFB-BE1B-AABBE86EA913}" presName="spaceRect" presStyleCnt="0"/>
      <dgm:spPr/>
    </dgm:pt>
    <dgm:pt modelId="{C2DCC5DA-FF01-45CB-B43D-DEA0BB414AB0}" type="pres">
      <dgm:prSet presAssocID="{794D2D96-FE87-4BFB-BE1B-AABBE86EA913}" presName="textRect" presStyleLbl="revTx" presStyleIdx="0" presStyleCnt="3">
        <dgm:presLayoutVars>
          <dgm:chMax val="1"/>
          <dgm:chPref val="1"/>
        </dgm:presLayoutVars>
      </dgm:prSet>
      <dgm:spPr/>
    </dgm:pt>
    <dgm:pt modelId="{BD8A186C-CF85-4EB7-9228-27F8C4913A89}" type="pres">
      <dgm:prSet presAssocID="{F15EBEB4-E504-47B5-AF07-C9205E0AEC14}" presName="sibTrans" presStyleCnt="0"/>
      <dgm:spPr/>
    </dgm:pt>
    <dgm:pt modelId="{EF463A10-4750-41B1-A2BF-991D6D6B2CA4}" type="pres">
      <dgm:prSet presAssocID="{66C74D4D-0D6F-4D5D-A6D6-8E598401CAFC}" presName="compNode" presStyleCnt="0"/>
      <dgm:spPr/>
    </dgm:pt>
    <dgm:pt modelId="{B7255164-79C1-498E-AB77-7DB74ABC4B25}" type="pres">
      <dgm:prSet presAssocID="{66C74D4D-0D6F-4D5D-A6D6-8E598401CAFC}" presName="iconBgRect" presStyleLbl="bgShp" presStyleIdx="1" presStyleCnt="3"/>
      <dgm:spPr/>
    </dgm:pt>
    <dgm:pt modelId="{19F5BB3D-3901-4884-A3A1-19369DC203F6}" type="pres">
      <dgm:prSet presAssocID="{66C74D4D-0D6F-4D5D-A6D6-8E598401CA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237FADB-88D2-4572-901A-0252A87BEF8E}" type="pres">
      <dgm:prSet presAssocID="{66C74D4D-0D6F-4D5D-A6D6-8E598401CAFC}" presName="spaceRect" presStyleCnt="0"/>
      <dgm:spPr/>
    </dgm:pt>
    <dgm:pt modelId="{11789BDF-7826-4D54-BA68-0DB4CEA108B9}" type="pres">
      <dgm:prSet presAssocID="{66C74D4D-0D6F-4D5D-A6D6-8E598401CAFC}" presName="textRect" presStyleLbl="revTx" presStyleIdx="1" presStyleCnt="3">
        <dgm:presLayoutVars>
          <dgm:chMax val="1"/>
          <dgm:chPref val="1"/>
        </dgm:presLayoutVars>
      </dgm:prSet>
      <dgm:spPr/>
    </dgm:pt>
    <dgm:pt modelId="{DAD347BF-5D6B-4A84-B9D5-4D12A2417C6F}" type="pres">
      <dgm:prSet presAssocID="{8BF43BAD-7925-48A7-B52C-1C7E30DD76AE}" presName="sibTrans" presStyleCnt="0"/>
      <dgm:spPr/>
    </dgm:pt>
    <dgm:pt modelId="{E7685C78-ED99-466F-94C8-AD7F41C46BCF}" type="pres">
      <dgm:prSet presAssocID="{33815795-03B7-4671-B344-20DD25CCFFD3}" presName="compNode" presStyleCnt="0"/>
      <dgm:spPr/>
    </dgm:pt>
    <dgm:pt modelId="{E57901B3-03EB-4F19-BA51-4EA966FEADCF}" type="pres">
      <dgm:prSet presAssocID="{33815795-03B7-4671-B344-20DD25CCFFD3}" presName="iconBgRect" presStyleLbl="bgShp" presStyleIdx="2" presStyleCnt="3"/>
      <dgm:spPr/>
    </dgm:pt>
    <dgm:pt modelId="{09FE4101-0312-4CC7-9B4F-079953B301FC}" type="pres">
      <dgm:prSet presAssocID="{33815795-03B7-4671-B344-20DD25CCFF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45E780A6-82A6-49E5-9EC0-40B577824803}" type="pres">
      <dgm:prSet presAssocID="{33815795-03B7-4671-B344-20DD25CCFFD3}" presName="spaceRect" presStyleCnt="0"/>
      <dgm:spPr/>
    </dgm:pt>
    <dgm:pt modelId="{38C28B78-96F6-4368-B24E-3328851CE7CF}" type="pres">
      <dgm:prSet presAssocID="{33815795-03B7-4671-B344-20DD25CCFFD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D4F5E2D-5C77-41B8-826D-176EFB1160D3}" srcId="{4A5C9ACD-16F8-432A-A5F1-F78DDCB9EDD8}" destId="{66C74D4D-0D6F-4D5D-A6D6-8E598401CAFC}" srcOrd="1" destOrd="0" parTransId="{ADEC737F-CC9F-45DB-A901-6D8528433E64}" sibTransId="{8BF43BAD-7925-48A7-B52C-1C7E30DD76AE}"/>
    <dgm:cxn modelId="{F85F8F42-FB11-7641-99C0-8139FD5E5F87}" type="presOf" srcId="{33815795-03B7-4671-B344-20DD25CCFFD3}" destId="{38C28B78-96F6-4368-B24E-3328851CE7CF}" srcOrd="0" destOrd="0" presId="urn:microsoft.com/office/officeart/2018/5/layout/IconCircleLabelList"/>
    <dgm:cxn modelId="{D819C14A-D289-A442-8DE1-AF7CF32191A7}" type="presOf" srcId="{794D2D96-FE87-4BFB-BE1B-AABBE86EA913}" destId="{C2DCC5DA-FF01-45CB-B43D-DEA0BB414AB0}" srcOrd="0" destOrd="0" presId="urn:microsoft.com/office/officeart/2018/5/layout/IconCircleLabelList"/>
    <dgm:cxn modelId="{E5E31886-B9C7-494A-B080-68A710225FF4}" type="presOf" srcId="{66C74D4D-0D6F-4D5D-A6D6-8E598401CAFC}" destId="{11789BDF-7826-4D54-BA68-0DB4CEA108B9}" srcOrd="0" destOrd="0" presId="urn:microsoft.com/office/officeart/2018/5/layout/IconCircleLabelList"/>
    <dgm:cxn modelId="{BF0B42D8-28C2-3341-A61A-16C6531A3B64}" type="presOf" srcId="{4A5C9ACD-16F8-432A-A5F1-F78DDCB9EDD8}" destId="{069BA95B-CC74-42F8-8E33-4A12B03158A6}" srcOrd="0" destOrd="0" presId="urn:microsoft.com/office/officeart/2018/5/layout/IconCircleLabelList"/>
    <dgm:cxn modelId="{4AB974DF-7F6D-4F6B-A234-DE89A46005EF}" srcId="{4A5C9ACD-16F8-432A-A5F1-F78DDCB9EDD8}" destId="{33815795-03B7-4671-B344-20DD25CCFFD3}" srcOrd="2" destOrd="0" parTransId="{55130712-91C8-4BA1-A0EE-6DB793412FE7}" sibTransId="{F4EDEC70-7F10-4716-AA2B-6422E85AB21C}"/>
    <dgm:cxn modelId="{925E05EB-DD01-4AA5-9C51-B58654B9E9F5}" srcId="{4A5C9ACD-16F8-432A-A5F1-F78DDCB9EDD8}" destId="{794D2D96-FE87-4BFB-BE1B-AABBE86EA913}" srcOrd="0" destOrd="0" parTransId="{EE525F70-961B-4D6A-AE18-6097299B0D27}" sibTransId="{F15EBEB4-E504-47B5-AF07-C9205E0AEC14}"/>
    <dgm:cxn modelId="{045E5315-4CAF-D544-AB28-49409CABC110}" type="presParOf" srcId="{069BA95B-CC74-42F8-8E33-4A12B03158A6}" destId="{51284318-0697-4CA9-9CC8-735579A4947C}" srcOrd="0" destOrd="0" presId="urn:microsoft.com/office/officeart/2018/5/layout/IconCircleLabelList"/>
    <dgm:cxn modelId="{D3335280-4283-5445-89AF-098B22AACBE1}" type="presParOf" srcId="{51284318-0697-4CA9-9CC8-735579A4947C}" destId="{C961232D-87FE-4252-9777-DAF684450A1C}" srcOrd="0" destOrd="0" presId="urn:microsoft.com/office/officeart/2018/5/layout/IconCircleLabelList"/>
    <dgm:cxn modelId="{1A09A0EA-B668-5747-8A5B-6D8E82C046BC}" type="presParOf" srcId="{51284318-0697-4CA9-9CC8-735579A4947C}" destId="{D098BB27-48F6-4F12-B806-35D1578D9EC2}" srcOrd="1" destOrd="0" presId="urn:microsoft.com/office/officeart/2018/5/layout/IconCircleLabelList"/>
    <dgm:cxn modelId="{F31E94C6-EC52-8F48-B175-F8BF4362ECD2}" type="presParOf" srcId="{51284318-0697-4CA9-9CC8-735579A4947C}" destId="{0C81674D-5385-4A1B-9B38-096521543F56}" srcOrd="2" destOrd="0" presId="urn:microsoft.com/office/officeart/2018/5/layout/IconCircleLabelList"/>
    <dgm:cxn modelId="{4A77BEAC-6A71-6745-A599-7E973B41A138}" type="presParOf" srcId="{51284318-0697-4CA9-9CC8-735579A4947C}" destId="{C2DCC5DA-FF01-45CB-B43D-DEA0BB414AB0}" srcOrd="3" destOrd="0" presId="urn:microsoft.com/office/officeart/2018/5/layout/IconCircleLabelList"/>
    <dgm:cxn modelId="{B76CF925-4D53-0342-9AF5-BAE98EFE10C9}" type="presParOf" srcId="{069BA95B-CC74-42F8-8E33-4A12B03158A6}" destId="{BD8A186C-CF85-4EB7-9228-27F8C4913A89}" srcOrd="1" destOrd="0" presId="urn:microsoft.com/office/officeart/2018/5/layout/IconCircleLabelList"/>
    <dgm:cxn modelId="{0234FB8A-B0AB-9C49-A587-EAC6475769A9}" type="presParOf" srcId="{069BA95B-CC74-42F8-8E33-4A12B03158A6}" destId="{EF463A10-4750-41B1-A2BF-991D6D6B2CA4}" srcOrd="2" destOrd="0" presId="urn:microsoft.com/office/officeart/2018/5/layout/IconCircleLabelList"/>
    <dgm:cxn modelId="{4611B4A4-A59C-4044-B197-D4FD827966AF}" type="presParOf" srcId="{EF463A10-4750-41B1-A2BF-991D6D6B2CA4}" destId="{B7255164-79C1-498E-AB77-7DB74ABC4B25}" srcOrd="0" destOrd="0" presId="urn:microsoft.com/office/officeart/2018/5/layout/IconCircleLabelList"/>
    <dgm:cxn modelId="{68F6341F-6BFC-C94A-8694-95253C7357B2}" type="presParOf" srcId="{EF463A10-4750-41B1-A2BF-991D6D6B2CA4}" destId="{19F5BB3D-3901-4884-A3A1-19369DC203F6}" srcOrd="1" destOrd="0" presId="urn:microsoft.com/office/officeart/2018/5/layout/IconCircleLabelList"/>
    <dgm:cxn modelId="{E4CADEC8-EAE2-2A4E-9DD7-8D4A35E06FFC}" type="presParOf" srcId="{EF463A10-4750-41B1-A2BF-991D6D6B2CA4}" destId="{8237FADB-88D2-4572-901A-0252A87BEF8E}" srcOrd="2" destOrd="0" presId="urn:microsoft.com/office/officeart/2018/5/layout/IconCircleLabelList"/>
    <dgm:cxn modelId="{1EDF7926-1A15-2A45-8BD8-1BB1D5F8E65D}" type="presParOf" srcId="{EF463A10-4750-41B1-A2BF-991D6D6B2CA4}" destId="{11789BDF-7826-4D54-BA68-0DB4CEA108B9}" srcOrd="3" destOrd="0" presId="urn:microsoft.com/office/officeart/2018/5/layout/IconCircleLabelList"/>
    <dgm:cxn modelId="{DE920FE8-B008-FD40-98DF-ED3A6226F68B}" type="presParOf" srcId="{069BA95B-CC74-42F8-8E33-4A12B03158A6}" destId="{DAD347BF-5D6B-4A84-B9D5-4D12A2417C6F}" srcOrd="3" destOrd="0" presId="urn:microsoft.com/office/officeart/2018/5/layout/IconCircleLabelList"/>
    <dgm:cxn modelId="{584649EC-FB8D-E448-9E49-8A353DD0FC8C}" type="presParOf" srcId="{069BA95B-CC74-42F8-8E33-4A12B03158A6}" destId="{E7685C78-ED99-466F-94C8-AD7F41C46BCF}" srcOrd="4" destOrd="0" presId="urn:microsoft.com/office/officeart/2018/5/layout/IconCircleLabelList"/>
    <dgm:cxn modelId="{3B1AEF2F-8897-884C-B8B8-39F96B3603D5}" type="presParOf" srcId="{E7685C78-ED99-466F-94C8-AD7F41C46BCF}" destId="{E57901B3-03EB-4F19-BA51-4EA966FEADCF}" srcOrd="0" destOrd="0" presId="urn:microsoft.com/office/officeart/2018/5/layout/IconCircleLabelList"/>
    <dgm:cxn modelId="{B0A3017F-1677-8A46-A43B-6FA1D1C7D3BA}" type="presParOf" srcId="{E7685C78-ED99-466F-94C8-AD7F41C46BCF}" destId="{09FE4101-0312-4CC7-9B4F-079953B301FC}" srcOrd="1" destOrd="0" presId="urn:microsoft.com/office/officeart/2018/5/layout/IconCircleLabelList"/>
    <dgm:cxn modelId="{A5D8965E-B4D2-CC46-B3FD-C7AA20019840}" type="presParOf" srcId="{E7685C78-ED99-466F-94C8-AD7F41C46BCF}" destId="{45E780A6-82A6-49E5-9EC0-40B577824803}" srcOrd="2" destOrd="0" presId="urn:microsoft.com/office/officeart/2018/5/layout/IconCircleLabelList"/>
    <dgm:cxn modelId="{B805FEC2-56AB-9243-8D18-B073BDCFBB34}" type="presParOf" srcId="{E7685C78-ED99-466F-94C8-AD7F41C46BCF}" destId="{38C28B78-96F6-4368-B24E-3328851CE7C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9D32F-8C1B-4437-A985-9C4CA90D4E9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99647-7A6F-4239-9033-CDAE86C2B8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Stages of change: Shock, Denial, Frustration, Depression, Experiment, Decision, Integration</a:t>
          </a:r>
        </a:p>
      </dgm:t>
    </dgm:pt>
    <dgm:pt modelId="{5901659E-E75F-431E-A5E1-A86FF1A1B61C}" type="parTrans" cxnId="{93E93DBE-7176-4EF4-8728-47DBFB629669}">
      <dgm:prSet/>
      <dgm:spPr/>
      <dgm:t>
        <a:bodyPr/>
        <a:lstStyle/>
        <a:p>
          <a:endParaRPr lang="en-US"/>
        </a:p>
      </dgm:t>
    </dgm:pt>
    <dgm:pt modelId="{5589458F-7C98-4033-8353-675DB690CD03}" type="sibTrans" cxnId="{93E93DBE-7176-4EF4-8728-47DBFB629669}">
      <dgm:prSet/>
      <dgm:spPr/>
      <dgm:t>
        <a:bodyPr/>
        <a:lstStyle/>
        <a:p>
          <a:endParaRPr lang="en-US"/>
        </a:p>
      </dgm:t>
    </dgm:pt>
    <dgm:pt modelId="{8F526112-C05A-4852-9C55-A2BAAEB593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Importance of supporting stakeholders through change stages</a:t>
          </a:r>
        </a:p>
      </dgm:t>
    </dgm:pt>
    <dgm:pt modelId="{B30B963C-BDDD-4C2A-B58E-BF3A2D85080A}" type="parTrans" cxnId="{D9E6D5E6-8AC8-4FC8-8AE5-ECCD7E2C63DF}">
      <dgm:prSet/>
      <dgm:spPr/>
      <dgm:t>
        <a:bodyPr/>
        <a:lstStyle/>
        <a:p>
          <a:endParaRPr lang="en-US"/>
        </a:p>
      </dgm:t>
    </dgm:pt>
    <dgm:pt modelId="{7EEFF91C-9370-4755-BBFB-228C7C86D296}" type="sibTrans" cxnId="{D9E6D5E6-8AC8-4FC8-8AE5-ECCD7E2C63DF}">
      <dgm:prSet/>
      <dgm:spPr/>
      <dgm:t>
        <a:bodyPr/>
        <a:lstStyle/>
        <a:p>
          <a:endParaRPr lang="en-US"/>
        </a:p>
      </dgm:t>
    </dgm:pt>
    <dgm:pt modelId="{96225DF6-E6DF-4637-B579-EE50F5504024}" type="pres">
      <dgm:prSet presAssocID="{DAD9D32F-8C1B-4437-A985-9C4CA90D4E9A}" presName="root" presStyleCnt="0">
        <dgm:presLayoutVars>
          <dgm:dir/>
          <dgm:resizeHandles val="exact"/>
        </dgm:presLayoutVars>
      </dgm:prSet>
      <dgm:spPr/>
    </dgm:pt>
    <dgm:pt modelId="{C9DF8D49-9542-4BFF-A43C-C1D270822E6D}" type="pres">
      <dgm:prSet presAssocID="{53699647-7A6F-4239-9033-CDAE86C2B8FA}" presName="compNode" presStyleCnt="0"/>
      <dgm:spPr/>
    </dgm:pt>
    <dgm:pt modelId="{F5F58B03-318E-4761-9BA4-9F915AE7C536}" type="pres">
      <dgm:prSet presAssocID="{53699647-7A6F-4239-9033-CDAE86C2B8FA}" presName="iconBgRect" presStyleLbl="bgShp" presStyleIdx="0" presStyleCnt="2"/>
      <dgm:spPr/>
    </dgm:pt>
    <dgm:pt modelId="{47B0031A-3BC1-43AB-BDD7-D205EC83A454}" type="pres">
      <dgm:prSet presAssocID="{53699647-7A6F-4239-9033-CDAE86C2B8F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2CBF81CD-C7FC-47FA-A66D-D1232762697A}" type="pres">
      <dgm:prSet presAssocID="{53699647-7A6F-4239-9033-CDAE86C2B8FA}" presName="spaceRect" presStyleCnt="0"/>
      <dgm:spPr/>
    </dgm:pt>
    <dgm:pt modelId="{973DF6D1-4D38-4BF5-82A6-B8A0A9BF2A56}" type="pres">
      <dgm:prSet presAssocID="{53699647-7A6F-4239-9033-CDAE86C2B8FA}" presName="textRect" presStyleLbl="revTx" presStyleIdx="0" presStyleCnt="2">
        <dgm:presLayoutVars>
          <dgm:chMax val="1"/>
          <dgm:chPref val="1"/>
        </dgm:presLayoutVars>
      </dgm:prSet>
      <dgm:spPr/>
    </dgm:pt>
    <dgm:pt modelId="{62F85EA3-AC95-4B79-B798-4FA17A9858FD}" type="pres">
      <dgm:prSet presAssocID="{5589458F-7C98-4033-8353-675DB690CD03}" presName="sibTrans" presStyleCnt="0"/>
      <dgm:spPr/>
    </dgm:pt>
    <dgm:pt modelId="{DC686E6B-508A-4BBD-BC30-6A29A0870A5F}" type="pres">
      <dgm:prSet presAssocID="{8F526112-C05A-4852-9C55-A2BAAEB593F9}" presName="compNode" presStyleCnt="0"/>
      <dgm:spPr/>
    </dgm:pt>
    <dgm:pt modelId="{CF22DF65-AC2C-465E-8FC0-61A04A0B949C}" type="pres">
      <dgm:prSet presAssocID="{8F526112-C05A-4852-9C55-A2BAAEB593F9}" presName="iconBgRect" presStyleLbl="bgShp" presStyleIdx="1" presStyleCnt="2"/>
      <dgm:spPr/>
    </dgm:pt>
    <dgm:pt modelId="{003FEB3C-F7D0-4197-AD12-6DCF753384D7}" type="pres">
      <dgm:prSet presAssocID="{8F526112-C05A-4852-9C55-A2BAAEB593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8E770AF-FF19-4698-942F-C3FB44F9E0E4}" type="pres">
      <dgm:prSet presAssocID="{8F526112-C05A-4852-9C55-A2BAAEB593F9}" presName="spaceRect" presStyleCnt="0"/>
      <dgm:spPr/>
    </dgm:pt>
    <dgm:pt modelId="{A0418CC3-8E8C-4A24-BF78-29D4321F7C4C}" type="pres">
      <dgm:prSet presAssocID="{8F526112-C05A-4852-9C55-A2BAAEB593F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9449526-9A66-4E1A-8D17-11E869BCB288}" type="presOf" srcId="{8F526112-C05A-4852-9C55-A2BAAEB593F9}" destId="{A0418CC3-8E8C-4A24-BF78-29D4321F7C4C}" srcOrd="0" destOrd="0" presId="urn:microsoft.com/office/officeart/2018/5/layout/IconCircleLabelList"/>
    <dgm:cxn modelId="{D5B908B2-3FF1-461E-952D-34B807762587}" type="presOf" srcId="{DAD9D32F-8C1B-4437-A985-9C4CA90D4E9A}" destId="{96225DF6-E6DF-4637-B579-EE50F5504024}" srcOrd="0" destOrd="0" presId="urn:microsoft.com/office/officeart/2018/5/layout/IconCircleLabelList"/>
    <dgm:cxn modelId="{93E93DBE-7176-4EF4-8728-47DBFB629669}" srcId="{DAD9D32F-8C1B-4437-A985-9C4CA90D4E9A}" destId="{53699647-7A6F-4239-9033-CDAE86C2B8FA}" srcOrd="0" destOrd="0" parTransId="{5901659E-E75F-431E-A5E1-A86FF1A1B61C}" sibTransId="{5589458F-7C98-4033-8353-675DB690CD03}"/>
    <dgm:cxn modelId="{D9E6D5E6-8AC8-4FC8-8AE5-ECCD7E2C63DF}" srcId="{DAD9D32F-8C1B-4437-A985-9C4CA90D4E9A}" destId="{8F526112-C05A-4852-9C55-A2BAAEB593F9}" srcOrd="1" destOrd="0" parTransId="{B30B963C-BDDD-4C2A-B58E-BF3A2D85080A}" sibTransId="{7EEFF91C-9370-4755-BBFB-228C7C86D296}"/>
    <dgm:cxn modelId="{EE5738FB-18CB-421A-9FDF-318CD8D925CD}" type="presOf" srcId="{53699647-7A6F-4239-9033-CDAE86C2B8FA}" destId="{973DF6D1-4D38-4BF5-82A6-B8A0A9BF2A56}" srcOrd="0" destOrd="0" presId="urn:microsoft.com/office/officeart/2018/5/layout/IconCircleLabelList"/>
    <dgm:cxn modelId="{677E5812-AEAD-4B6B-BEF8-6E974A6C4897}" type="presParOf" srcId="{96225DF6-E6DF-4637-B579-EE50F5504024}" destId="{C9DF8D49-9542-4BFF-A43C-C1D270822E6D}" srcOrd="0" destOrd="0" presId="urn:microsoft.com/office/officeart/2018/5/layout/IconCircleLabelList"/>
    <dgm:cxn modelId="{22AC3D91-86CB-4F61-AA99-5C5C7AB58C07}" type="presParOf" srcId="{C9DF8D49-9542-4BFF-A43C-C1D270822E6D}" destId="{F5F58B03-318E-4761-9BA4-9F915AE7C536}" srcOrd="0" destOrd="0" presId="urn:microsoft.com/office/officeart/2018/5/layout/IconCircleLabelList"/>
    <dgm:cxn modelId="{1BBEB600-8BC7-48F3-BB9A-B7A5858BB949}" type="presParOf" srcId="{C9DF8D49-9542-4BFF-A43C-C1D270822E6D}" destId="{47B0031A-3BC1-43AB-BDD7-D205EC83A454}" srcOrd="1" destOrd="0" presId="urn:microsoft.com/office/officeart/2018/5/layout/IconCircleLabelList"/>
    <dgm:cxn modelId="{2719A34E-C735-407B-874F-31471B5E71CB}" type="presParOf" srcId="{C9DF8D49-9542-4BFF-A43C-C1D270822E6D}" destId="{2CBF81CD-C7FC-47FA-A66D-D1232762697A}" srcOrd="2" destOrd="0" presId="urn:microsoft.com/office/officeart/2018/5/layout/IconCircleLabelList"/>
    <dgm:cxn modelId="{FA843A2F-3F96-4225-87DF-1CC38DCF2E53}" type="presParOf" srcId="{C9DF8D49-9542-4BFF-A43C-C1D270822E6D}" destId="{973DF6D1-4D38-4BF5-82A6-B8A0A9BF2A56}" srcOrd="3" destOrd="0" presId="urn:microsoft.com/office/officeart/2018/5/layout/IconCircleLabelList"/>
    <dgm:cxn modelId="{6596FF82-D092-42BF-A464-AAA2875952C6}" type="presParOf" srcId="{96225DF6-E6DF-4637-B579-EE50F5504024}" destId="{62F85EA3-AC95-4B79-B798-4FA17A9858FD}" srcOrd="1" destOrd="0" presId="urn:microsoft.com/office/officeart/2018/5/layout/IconCircleLabelList"/>
    <dgm:cxn modelId="{9EED0891-7492-4A3F-A30A-AD2371483784}" type="presParOf" srcId="{96225DF6-E6DF-4637-B579-EE50F5504024}" destId="{DC686E6B-508A-4BBD-BC30-6A29A0870A5F}" srcOrd="2" destOrd="0" presId="urn:microsoft.com/office/officeart/2018/5/layout/IconCircleLabelList"/>
    <dgm:cxn modelId="{1E2AD0CD-E5A3-47CA-A830-D8EF2AB3C831}" type="presParOf" srcId="{DC686E6B-508A-4BBD-BC30-6A29A0870A5F}" destId="{CF22DF65-AC2C-465E-8FC0-61A04A0B949C}" srcOrd="0" destOrd="0" presId="urn:microsoft.com/office/officeart/2018/5/layout/IconCircleLabelList"/>
    <dgm:cxn modelId="{ADB525DF-A1FF-465B-A82D-483DF0A9F241}" type="presParOf" srcId="{DC686E6B-508A-4BBD-BC30-6A29A0870A5F}" destId="{003FEB3C-F7D0-4197-AD12-6DCF753384D7}" srcOrd="1" destOrd="0" presId="urn:microsoft.com/office/officeart/2018/5/layout/IconCircleLabelList"/>
    <dgm:cxn modelId="{9FCF948D-CBBF-461A-A26B-3567276E1233}" type="presParOf" srcId="{DC686E6B-508A-4BBD-BC30-6A29A0870A5F}" destId="{58E770AF-FF19-4698-942F-C3FB44F9E0E4}" srcOrd="2" destOrd="0" presId="urn:microsoft.com/office/officeart/2018/5/layout/IconCircleLabelList"/>
    <dgm:cxn modelId="{E6B8DEC9-3CC4-4249-B91D-A55A29E55BB6}" type="presParOf" srcId="{DC686E6B-508A-4BBD-BC30-6A29A0870A5F}" destId="{A0418CC3-8E8C-4A24-BF78-29D4321F7C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3D58BE-DFEB-4272-8DA1-8AB455F79C69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6068EE-25AB-4C7C-B6CB-5B8D8E457A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Identifying the most suitable option for bridging gaps</a:t>
          </a:r>
        </a:p>
      </dgm:t>
    </dgm:pt>
    <dgm:pt modelId="{81165AFC-D3FC-4432-8BBE-181179F733A3}" type="parTrans" cxnId="{3FC248B5-ECA4-4579-9976-E74CEAFE6283}">
      <dgm:prSet/>
      <dgm:spPr/>
      <dgm:t>
        <a:bodyPr/>
        <a:lstStyle/>
        <a:p>
          <a:endParaRPr lang="en-US" sz="2400"/>
        </a:p>
      </dgm:t>
    </dgm:pt>
    <dgm:pt modelId="{F011A480-1B6B-415C-AD1E-8FC68D8D1105}" type="sibTrans" cxnId="{3FC248B5-ECA4-4579-9976-E74CEAFE6283}">
      <dgm:prSet/>
      <dgm:spPr/>
      <dgm:t>
        <a:bodyPr/>
        <a:lstStyle/>
        <a:p>
          <a:endParaRPr lang="en-US"/>
        </a:p>
      </dgm:t>
    </dgm:pt>
    <dgm:pt modelId="{7D975D44-583F-4BE2-8942-F6BBE79F18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Core ingredients for successful change: Vision, Skills, Incentives, Resources, Action plan</a:t>
          </a:r>
        </a:p>
      </dgm:t>
    </dgm:pt>
    <dgm:pt modelId="{2BB4945E-745C-4E3D-AFC3-E7385A75F3A3}" type="parTrans" cxnId="{81B60D9F-C36C-422F-91A4-C18B853F3463}">
      <dgm:prSet/>
      <dgm:spPr/>
      <dgm:t>
        <a:bodyPr/>
        <a:lstStyle/>
        <a:p>
          <a:endParaRPr lang="en-US" sz="2400"/>
        </a:p>
      </dgm:t>
    </dgm:pt>
    <dgm:pt modelId="{ED0F093B-5D09-48A7-B257-8E97D7D87F13}" type="sibTrans" cxnId="{81B60D9F-C36C-422F-91A4-C18B853F3463}">
      <dgm:prSet/>
      <dgm:spPr/>
      <dgm:t>
        <a:bodyPr/>
        <a:lstStyle/>
        <a:p>
          <a:endParaRPr lang="en-US"/>
        </a:p>
      </dgm:t>
    </dgm:pt>
    <dgm:pt modelId="{79F94457-B879-42EF-86CD-5E683C2A95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Role of marketing in evaluating external situation</a:t>
          </a:r>
        </a:p>
      </dgm:t>
    </dgm:pt>
    <dgm:pt modelId="{3FEF91F6-AD2F-40DA-97BA-F001B39A859E}" type="parTrans" cxnId="{F81FE538-EA47-4CC4-8A9A-6AF1EB6FAF24}">
      <dgm:prSet/>
      <dgm:spPr/>
      <dgm:t>
        <a:bodyPr/>
        <a:lstStyle/>
        <a:p>
          <a:endParaRPr lang="en-US" sz="2400"/>
        </a:p>
      </dgm:t>
    </dgm:pt>
    <dgm:pt modelId="{5376C288-C521-4B6F-8C19-B0C2F8B2C9FF}" type="sibTrans" cxnId="{F81FE538-EA47-4CC4-8A9A-6AF1EB6FAF24}">
      <dgm:prSet/>
      <dgm:spPr/>
      <dgm:t>
        <a:bodyPr/>
        <a:lstStyle/>
        <a:p>
          <a:endParaRPr lang="en-US"/>
        </a:p>
      </dgm:t>
    </dgm:pt>
    <dgm:pt modelId="{2BB9A31C-4B09-4944-9F74-B09606C8D950}" type="pres">
      <dgm:prSet presAssocID="{523D58BE-DFEB-4272-8DA1-8AB455F79C69}" presName="root" presStyleCnt="0">
        <dgm:presLayoutVars>
          <dgm:dir/>
          <dgm:resizeHandles val="exact"/>
        </dgm:presLayoutVars>
      </dgm:prSet>
      <dgm:spPr/>
    </dgm:pt>
    <dgm:pt modelId="{EBA9CD6E-B381-4B37-9BEE-1217C69099D2}" type="pres">
      <dgm:prSet presAssocID="{176068EE-25AB-4C7C-B6CB-5B8D8E457AB6}" presName="compNode" presStyleCnt="0"/>
      <dgm:spPr/>
    </dgm:pt>
    <dgm:pt modelId="{4AC42A1E-ABEB-416A-B0EF-6D6A49545472}" type="pres">
      <dgm:prSet presAssocID="{176068EE-25AB-4C7C-B6CB-5B8D8E457A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D811DDE-CA27-4FDB-BCE1-BE916FB5D085}" type="pres">
      <dgm:prSet presAssocID="{176068EE-25AB-4C7C-B6CB-5B8D8E457AB6}" presName="spaceRect" presStyleCnt="0"/>
      <dgm:spPr/>
    </dgm:pt>
    <dgm:pt modelId="{30D2DE02-D3C1-438C-AC41-E82499ABD0E1}" type="pres">
      <dgm:prSet presAssocID="{176068EE-25AB-4C7C-B6CB-5B8D8E457AB6}" presName="textRect" presStyleLbl="revTx" presStyleIdx="0" presStyleCnt="3">
        <dgm:presLayoutVars>
          <dgm:chMax val="1"/>
          <dgm:chPref val="1"/>
        </dgm:presLayoutVars>
      </dgm:prSet>
      <dgm:spPr/>
    </dgm:pt>
    <dgm:pt modelId="{A6270909-E1B7-433D-AFDD-6F3840A621D4}" type="pres">
      <dgm:prSet presAssocID="{F011A480-1B6B-415C-AD1E-8FC68D8D1105}" presName="sibTrans" presStyleCnt="0"/>
      <dgm:spPr/>
    </dgm:pt>
    <dgm:pt modelId="{B7BC6BD0-1312-48A5-A257-6D134C58791A}" type="pres">
      <dgm:prSet presAssocID="{7D975D44-583F-4BE2-8942-F6BBE79F1849}" presName="compNode" presStyleCnt="0"/>
      <dgm:spPr/>
    </dgm:pt>
    <dgm:pt modelId="{86F064B1-5EF3-45BD-8A96-B94C668416AD}" type="pres">
      <dgm:prSet presAssocID="{7D975D44-583F-4BE2-8942-F6BBE79F18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38AC5F0A-63E1-463D-A5FE-8770F06D78CE}" type="pres">
      <dgm:prSet presAssocID="{7D975D44-583F-4BE2-8942-F6BBE79F1849}" presName="spaceRect" presStyleCnt="0"/>
      <dgm:spPr/>
    </dgm:pt>
    <dgm:pt modelId="{CD8A32ED-6A66-4B3E-86E8-CFC4646ED5D0}" type="pres">
      <dgm:prSet presAssocID="{7D975D44-583F-4BE2-8942-F6BBE79F1849}" presName="textRect" presStyleLbl="revTx" presStyleIdx="1" presStyleCnt="3">
        <dgm:presLayoutVars>
          <dgm:chMax val="1"/>
          <dgm:chPref val="1"/>
        </dgm:presLayoutVars>
      </dgm:prSet>
      <dgm:spPr/>
    </dgm:pt>
    <dgm:pt modelId="{C5278E24-5085-4213-91E2-F904658CCBD8}" type="pres">
      <dgm:prSet presAssocID="{ED0F093B-5D09-48A7-B257-8E97D7D87F13}" presName="sibTrans" presStyleCnt="0"/>
      <dgm:spPr/>
    </dgm:pt>
    <dgm:pt modelId="{9A497787-629F-4EF5-8C4C-9820ACE3A790}" type="pres">
      <dgm:prSet presAssocID="{79F94457-B879-42EF-86CD-5E683C2A9508}" presName="compNode" presStyleCnt="0"/>
      <dgm:spPr/>
    </dgm:pt>
    <dgm:pt modelId="{7010B6F2-ED0C-4AB2-8661-CB415B4400AE}" type="pres">
      <dgm:prSet presAssocID="{79F94457-B879-42EF-86CD-5E683C2A95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6D17833-B691-4A48-9651-95B39BC80745}" type="pres">
      <dgm:prSet presAssocID="{79F94457-B879-42EF-86CD-5E683C2A9508}" presName="spaceRect" presStyleCnt="0"/>
      <dgm:spPr/>
    </dgm:pt>
    <dgm:pt modelId="{3B88AEC0-6110-46F3-AC1A-60D0D50C2C5A}" type="pres">
      <dgm:prSet presAssocID="{79F94457-B879-42EF-86CD-5E683C2A950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A788512-8A51-4EED-8B40-E89F11CC8D95}" type="presOf" srcId="{79F94457-B879-42EF-86CD-5E683C2A9508}" destId="{3B88AEC0-6110-46F3-AC1A-60D0D50C2C5A}" srcOrd="0" destOrd="0" presId="urn:microsoft.com/office/officeart/2018/2/layout/IconLabelList"/>
    <dgm:cxn modelId="{F81FE538-EA47-4CC4-8A9A-6AF1EB6FAF24}" srcId="{523D58BE-DFEB-4272-8DA1-8AB455F79C69}" destId="{79F94457-B879-42EF-86CD-5E683C2A9508}" srcOrd="2" destOrd="0" parTransId="{3FEF91F6-AD2F-40DA-97BA-F001B39A859E}" sibTransId="{5376C288-C521-4B6F-8C19-B0C2F8B2C9FF}"/>
    <dgm:cxn modelId="{ED308B3D-9EE9-49AD-8CF3-BAAD87C443AE}" type="presOf" srcId="{523D58BE-DFEB-4272-8DA1-8AB455F79C69}" destId="{2BB9A31C-4B09-4944-9F74-B09606C8D950}" srcOrd="0" destOrd="0" presId="urn:microsoft.com/office/officeart/2018/2/layout/IconLabelList"/>
    <dgm:cxn modelId="{21753776-9C39-43CE-8E2D-75EB13CCEB1B}" type="presOf" srcId="{176068EE-25AB-4C7C-B6CB-5B8D8E457AB6}" destId="{30D2DE02-D3C1-438C-AC41-E82499ABD0E1}" srcOrd="0" destOrd="0" presId="urn:microsoft.com/office/officeart/2018/2/layout/IconLabelList"/>
    <dgm:cxn modelId="{81B60D9F-C36C-422F-91A4-C18B853F3463}" srcId="{523D58BE-DFEB-4272-8DA1-8AB455F79C69}" destId="{7D975D44-583F-4BE2-8942-F6BBE79F1849}" srcOrd="1" destOrd="0" parTransId="{2BB4945E-745C-4E3D-AFC3-E7385A75F3A3}" sibTransId="{ED0F093B-5D09-48A7-B257-8E97D7D87F13}"/>
    <dgm:cxn modelId="{194097B4-E795-4C71-A4FF-4A5B471B9A27}" type="presOf" srcId="{7D975D44-583F-4BE2-8942-F6BBE79F1849}" destId="{CD8A32ED-6A66-4B3E-86E8-CFC4646ED5D0}" srcOrd="0" destOrd="0" presId="urn:microsoft.com/office/officeart/2018/2/layout/IconLabelList"/>
    <dgm:cxn modelId="{3FC248B5-ECA4-4579-9976-E74CEAFE6283}" srcId="{523D58BE-DFEB-4272-8DA1-8AB455F79C69}" destId="{176068EE-25AB-4C7C-B6CB-5B8D8E457AB6}" srcOrd="0" destOrd="0" parTransId="{81165AFC-D3FC-4432-8BBE-181179F733A3}" sibTransId="{F011A480-1B6B-415C-AD1E-8FC68D8D1105}"/>
    <dgm:cxn modelId="{692A0E85-8282-4F69-933E-6DD39DAC5C4B}" type="presParOf" srcId="{2BB9A31C-4B09-4944-9F74-B09606C8D950}" destId="{EBA9CD6E-B381-4B37-9BEE-1217C69099D2}" srcOrd="0" destOrd="0" presId="urn:microsoft.com/office/officeart/2018/2/layout/IconLabelList"/>
    <dgm:cxn modelId="{8FF65EA9-8B0C-406F-AAF7-77630379A88B}" type="presParOf" srcId="{EBA9CD6E-B381-4B37-9BEE-1217C69099D2}" destId="{4AC42A1E-ABEB-416A-B0EF-6D6A49545472}" srcOrd="0" destOrd="0" presId="urn:microsoft.com/office/officeart/2018/2/layout/IconLabelList"/>
    <dgm:cxn modelId="{10C2A5B1-4918-445D-9B78-5115F37B4333}" type="presParOf" srcId="{EBA9CD6E-B381-4B37-9BEE-1217C69099D2}" destId="{DD811DDE-CA27-4FDB-BCE1-BE916FB5D085}" srcOrd="1" destOrd="0" presId="urn:microsoft.com/office/officeart/2018/2/layout/IconLabelList"/>
    <dgm:cxn modelId="{A889C746-2697-4E03-B7F7-847646D678F5}" type="presParOf" srcId="{EBA9CD6E-B381-4B37-9BEE-1217C69099D2}" destId="{30D2DE02-D3C1-438C-AC41-E82499ABD0E1}" srcOrd="2" destOrd="0" presId="urn:microsoft.com/office/officeart/2018/2/layout/IconLabelList"/>
    <dgm:cxn modelId="{488B540D-518A-4553-8012-B202CD302162}" type="presParOf" srcId="{2BB9A31C-4B09-4944-9F74-B09606C8D950}" destId="{A6270909-E1B7-433D-AFDD-6F3840A621D4}" srcOrd="1" destOrd="0" presId="urn:microsoft.com/office/officeart/2018/2/layout/IconLabelList"/>
    <dgm:cxn modelId="{61553D95-99DC-44DB-BC29-313D538734F1}" type="presParOf" srcId="{2BB9A31C-4B09-4944-9F74-B09606C8D950}" destId="{B7BC6BD0-1312-48A5-A257-6D134C58791A}" srcOrd="2" destOrd="0" presId="urn:microsoft.com/office/officeart/2018/2/layout/IconLabelList"/>
    <dgm:cxn modelId="{E2374A90-4201-4AEF-BFED-CB2A9CD7F461}" type="presParOf" srcId="{B7BC6BD0-1312-48A5-A257-6D134C58791A}" destId="{86F064B1-5EF3-45BD-8A96-B94C668416AD}" srcOrd="0" destOrd="0" presId="urn:microsoft.com/office/officeart/2018/2/layout/IconLabelList"/>
    <dgm:cxn modelId="{5CAB2ECE-703B-4795-9998-286763AA68D4}" type="presParOf" srcId="{B7BC6BD0-1312-48A5-A257-6D134C58791A}" destId="{38AC5F0A-63E1-463D-A5FE-8770F06D78CE}" srcOrd="1" destOrd="0" presId="urn:microsoft.com/office/officeart/2018/2/layout/IconLabelList"/>
    <dgm:cxn modelId="{2F5352B4-3C19-483E-80F6-75A3AD8B331B}" type="presParOf" srcId="{B7BC6BD0-1312-48A5-A257-6D134C58791A}" destId="{CD8A32ED-6A66-4B3E-86E8-CFC4646ED5D0}" srcOrd="2" destOrd="0" presId="urn:microsoft.com/office/officeart/2018/2/layout/IconLabelList"/>
    <dgm:cxn modelId="{B8BC0B52-E52F-4C0F-8017-AB420FECDDBE}" type="presParOf" srcId="{2BB9A31C-4B09-4944-9F74-B09606C8D950}" destId="{C5278E24-5085-4213-91E2-F904658CCBD8}" srcOrd="3" destOrd="0" presId="urn:microsoft.com/office/officeart/2018/2/layout/IconLabelList"/>
    <dgm:cxn modelId="{8746FE2E-C1F2-48A7-9A7A-28BE81585F95}" type="presParOf" srcId="{2BB9A31C-4B09-4944-9F74-B09606C8D950}" destId="{9A497787-629F-4EF5-8C4C-9820ACE3A790}" srcOrd="4" destOrd="0" presId="urn:microsoft.com/office/officeart/2018/2/layout/IconLabelList"/>
    <dgm:cxn modelId="{33CFE573-EB25-4E5B-96E3-D53FF3366E0A}" type="presParOf" srcId="{9A497787-629F-4EF5-8C4C-9820ACE3A790}" destId="{7010B6F2-ED0C-4AB2-8661-CB415B4400AE}" srcOrd="0" destOrd="0" presId="urn:microsoft.com/office/officeart/2018/2/layout/IconLabelList"/>
    <dgm:cxn modelId="{09EAF535-568E-46F3-99C1-B0CEC045FB9D}" type="presParOf" srcId="{9A497787-629F-4EF5-8C4C-9820ACE3A790}" destId="{B6D17833-B691-4A48-9651-95B39BC80745}" srcOrd="1" destOrd="0" presId="urn:microsoft.com/office/officeart/2018/2/layout/IconLabelList"/>
    <dgm:cxn modelId="{4334BFF8-D425-4A7E-8CC3-A3A98073EB8A}" type="presParOf" srcId="{9A497787-629F-4EF5-8C4C-9820ACE3A790}" destId="{3B88AEC0-6110-46F3-AC1A-60D0D50C2C5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145B67-982C-4E18-8ACD-CB9E0842915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D0A2F3-7D81-4871-8001-EC095FD581D1}">
      <dgm:prSet/>
      <dgm:spPr/>
      <dgm:t>
        <a:bodyPr/>
        <a:lstStyle/>
        <a:p>
          <a:r>
            <a:rPr lang="en-US"/>
            <a:t>Development of a strategic plan based on evaluated options</a:t>
          </a:r>
        </a:p>
      </dgm:t>
    </dgm:pt>
    <dgm:pt modelId="{A8E9A136-57A2-4396-B4BF-050B81AACE9B}" type="parTrans" cxnId="{7423DE2A-4274-409F-904E-25F926C6F5F3}">
      <dgm:prSet/>
      <dgm:spPr/>
      <dgm:t>
        <a:bodyPr/>
        <a:lstStyle/>
        <a:p>
          <a:endParaRPr lang="en-US"/>
        </a:p>
      </dgm:t>
    </dgm:pt>
    <dgm:pt modelId="{74DFB19B-6E49-42A2-8C35-9B82F07B0E75}" type="sibTrans" cxnId="{7423DE2A-4274-409F-904E-25F926C6F5F3}">
      <dgm:prSet/>
      <dgm:spPr/>
      <dgm:t>
        <a:bodyPr/>
        <a:lstStyle/>
        <a:p>
          <a:endParaRPr lang="en-US"/>
        </a:p>
      </dgm:t>
    </dgm:pt>
    <dgm:pt modelId="{D3D78EEB-ACF5-4B77-B145-9235A37E2C41}">
      <dgm:prSet/>
      <dgm:spPr/>
      <dgm:t>
        <a:bodyPr/>
        <a:lstStyle/>
        <a:p>
          <a:r>
            <a:rPr lang="en-US"/>
            <a:t>Marketing strategy defines stakeholder engagement, content, channels, and data</a:t>
          </a:r>
        </a:p>
      </dgm:t>
    </dgm:pt>
    <dgm:pt modelId="{ABA9AD22-921A-40BA-AD7C-98E98FA83234}" type="parTrans" cxnId="{91BE3180-A1B5-46AA-94B5-5E5C8D91785C}">
      <dgm:prSet/>
      <dgm:spPr/>
      <dgm:t>
        <a:bodyPr/>
        <a:lstStyle/>
        <a:p>
          <a:endParaRPr lang="en-US"/>
        </a:p>
      </dgm:t>
    </dgm:pt>
    <dgm:pt modelId="{787C9F3E-1968-42A5-A50D-78017AB512CD}" type="sibTrans" cxnId="{91BE3180-A1B5-46AA-94B5-5E5C8D91785C}">
      <dgm:prSet/>
      <dgm:spPr/>
      <dgm:t>
        <a:bodyPr/>
        <a:lstStyle/>
        <a:p>
          <a:endParaRPr lang="en-US"/>
        </a:p>
      </dgm:t>
    </dgm:pt>
    <dgm:pt modelId="{941D61E0-7DA4-495D-B06E-174D900EF7E4}">
      <dgm:prSet/>
      <dgm:spPr/>
      <dgm:t>
        <a:bodyPr/>
        <a:lstStyle/>
        <a:p>
          <a:r>
            <a:rPr lang="en-US"/>
            <a:t>Documentation of the persona journey</a:t>
          </a:r>
        </a:p>
      </dgm:t>
    </dgm:pt>
    <dgm:pt modelId="{A7F06073-5636-4165-B765-033B9C22876E}" type="parTrans" cxnId="{0BD07EAC-203B-4956-91E3-9564D33A9924}">
      <dgm:prSet/>
      <dgm:spPr/>
      <dgm:t>
        <a:bodyPr/>
        <a:lstStyle/>
        <a:p>
          <a:endParaRPr lang="en-US"/>
        </a:p>
      </dgm:t>
    </dgm:pt>
    <dgm:pt modelId="{0C8884F8-8AB9-41FA-87E1-97A27332EDCC}" type="sibTrans" cxnId="{0BD07EAC-203B-4956-91E3-9564D33A9924}">
      <dgm:prSet/>
      <dgm:spPr/>
      <dgm:t>
        <a:bodyPr/>
        <a:lstStyle/>
        <a:p>
          <a:endParaRPr lang="en-US"/>
        </a:p>
      </dgm:t>
    </dgm:pt>
    <dgm:pt modelId="{1DCD46F6-8E67-5D4E-84B7-B30163EE54CB}" type="pres">
      <dgm:prSet presAssocID="{F8145B67-982C-4E18-8ACD-CB9E0842915E}" presName="linear" presStyleCnt="0">
        <dgm:presLayoutVars>
          <dgm:animLvl val="lvl"/>
          <dgm:resizeHandles val="exact"/>
        </dgm:presLayoutVars>
      </dgm:prSet>
      <dgm:spPr/>
    </dgm:pt>
    <dgm:pt modelId="{BE8089C9-C652-C047-9944-3144B0D30042}" type="pres">
      <dgm:prSet presAssocID="{D0D0A2F3-7D81-4871-8001-EC095FD581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86D5F3-EF52-1149-A3A9-4F7228182F78}" type="pres">
      <dgm:prSet presAssocID="{74DFB19B-6E49-42A2-8C35-9B82F07B0E75}" presName="spacer" presStyleCnt="0"/>
      <dgm:spPr/>
    </dgm:pt>
    <dgm:pt modelId="{3381945C-0633-784D-B309-D4E012AC02F4}" type="pres">
      <dgm:prSet presAssocID="{D3D78EEB-ACF5-4B77-B145-9235A37E2C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B74BC8-AA6A-CA45-9332-49B65AA626F4}" type="pres">
      <dgm:prSet presAssocID="{787C9F3E-1968-42A5-A50D-78017AB512CD}" presName="spacer" presStyleCnt="0"/>
      <dgm:spPr/>
    </dgm:pt>
    <dgm:pt modelId="{794344D9-8F3B-F54E-A5AF-83014D7B0AEC}" type="pres">
      <dgm:prSet presAssocID="{941D61E0-7DA4-495D-B06E-174D900EF7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23DE2A-4274-409F-904E-25F926C6F5F3}" srcId="{F8145B67-982C-4E18-8ACD-CB9E0842915E}" destId="{D0D0A2F3-7D81-4871-8001-EC095FD581D1}" srcOrd="0" destOrd="0" parTransId="{A8E9A136-57A2-4396-B4BF-050B81AACE9B}" sibTransId="{74DFB19B-6E49-42A2-8C35-9B82F07B0E75}"/>
    <dgm:cxn modelId="{6D93656C-6B1A-B74B-9170-0DDB485B719B}" type="presOf" srcId="{D3D78EEB-ACF5-4B77-B145-9235A37E2C41}" destId="{3381945C-0633-784D-B309-D4E012AC02F4}" srcOrd="0" destOrd="0" presId="urn:microsoft.com/office/officeart/2005/8/layout/vList2"/>
    <dgm:cxn modelId="{91BE3180-A1B5-46AA-94B5-5E5C8D91785C}" srcId="{F8145B67-982C-4E18-8ACD-CB9E0842915E}" destId="{D3D78EEB-ACF5-4B77-B145-9235A37E2C41}" srcOrd="1" destOrd="0" parTransId="{ABA9AD22-921A-40BA-AD7C-98E98FA83234}" sibTransId="{787C9F3E-1968-42A5-A50D-78017AB512CD}"/>
    <dgm:cxn modelId="{15FAA288-81CD-2F49-BEF5-9421E5DDF43C}" type="presOf" srcId="{F8145B67-982C-4E18-8ACD-CB9E0842915E}" destId="{1DCD46F6-8E67-5D4E-84B7-B30163EE54CB}" srcOrd="0" destOrd="0" presId="urn:microsoft.com/office/officeart/2005/8/layout/vList2"/>
    <dgm:cxn modelId="{0BD07EAC-203B-4956-91E3-9564D33A9924}" srcId="{F8145B67-982C-4E18-8ACD-CB9E0842915E}" destId="{941D61E0-7DA4-495D-B06E-174D900EF7E4}" srcOrd="2" destOrd="0" parTransId="{A7F06073-5636-4165-B765-033B9C22876E}" sibTransId="{0C8884F8-8AB9-41FA-87E1-97A27332EDCC}"/>
    <dgm:cxn modelId="{75BDE2BA-D158-2A43-BAA2-6B443D6E3751}" type="presOf" srcId="{D0D0A2F3-7D81-4871-8001-EC095FD581D1}" destId="{BE8089C9-C652-C047-9944-3144B0D30042}" srcOrd="0" destOrd="0" presId="urn:microsoft.com/office/officeart/2005/8/layout/vList2"/>
    <dgm:cxn modelId="{83ADA9D1-7927-114D-B3D2-5FF1AC33B4D7}" type="presOf" srcId="{941D61E0-7DA4-495D-B06E-174D900EF7E4}" destId="{794344D9-8F3B-F54E-A5AF-83014D7B0AEC}" srcOrd="0" destOrd="0" presId="urn:microsoft.com/office/officeart/2005/8/layout/vList2"/>
    <dgm:cxn modelId="{AB1E8A71-F4E4-F146-B576-64E1C24BDB8F}" type="presParOf" srcId="{1DCD46F6-8E67-5D4E-84B7-B30163EE54CB}" destId="{BE8089C9-C652-C047-9944-3144B0D30042}" srcOrd="0" destOrd="0" presId="urn:microsoft.com/office/officeart/2005/8/layout/vList2"/>
    <dgm:cxn modelId="{D9B1508E-FF68-7B41-A895-34C58A315D8F}" type="presParOf" srcId="{1DCD46F6-8E67-5D4E-84B7-B30163EE54CB}" destId="{5886D5F3-EF52-1149-A3A9-4F7228182F78}" srcOrd="1" destOrd="0" presId="urn:microsoft.com/office/officeart/2005/8/layout/vList2"/>
    <dgm:cxn modelId="{5D9A94FC-7166-7B4E-B735-89E6EE9AC983}" type="presParOf" srcId="{1DCD46F6-8E67-5D4E-84B7-B30163EE54CB}" destId="{3381945C-0633-784D-B309-D4E012AC02F4}" srcOrd="2" destOrd="0" presId="urn:microsoft.com/office/officeart/2005/8/layout/vList2"/>
    <dgm:cxn modelId="{A24213ED-189A-1349-9C9B-9E9092677BC8}" type="presParOf" srcId="{1DCD46F6-8E67-5D4E-84B7-B30163EE54CB}" destId="{48B74BC8-AA6A-CA45-9332-49B65AA626F4}" srcOrd="3" destOrd="0" presId="urn:microsoft.com/office/officeart/2005/8/layout/vList2"/>
    <dgm:cxn modelId="{CEA013C7-51DD-E345-817D-B5BF6A9F0FCF}" type="presParOf" srcId="{1DCD46F6-8E67-5D4E-84B7-B30163EE54CB}" destId="{794344D9-8F3B-F54E-A5AF-83014D7B0A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B24C16-F65C-4EB6-8E9D-47D9DA12945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47F418B-C79E-487C-9AA2-41613DB8EA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I</a:t>
          </a:r>
          <a:r>
            <a:rPr lang="en-US" dirty="0" err="1"/>
            <a:t>mportance</a:t>
          </a:r>
          <a:r>
            <a:rPr lang="en-US" dirty="0"/>
            <a:t> of horizon scanning in digital transformation</a:t>
          </a:r>
        </a:p>
      </dgm:t>
    </dgm:pt>
    <dgm:pt modelId="{6BB98C21-1623-48EB-AFCE-6DB8C6795E0C}" type="parTrans" cxnId="{70E4CEEB-A25A-45D0-8F23-67813D88720A}">
      <dgm:prSet/>
      <dgm:spPr/>
      <dgm:t>
        <a:bodyPr/>
        <a:lstStyle/>
        <a:p>
          <a:endParaRPr lang="en-US"/>
        </a:p>
      </dgm:t>
    </dgm:pt>
    <dgm:pt modelId="{5C3525F6-A58E-4B28-95B7-F19AC930FBBE}" type="sibTrans" cxnId="{70E4CEEB-A25A-45D0-8F23-67813D88720A}">
      <dgm:prSet/>
      <dgm:spPr/>
      <dgm:t>
        <a:bodyPr/>
        <a:lstStyle/>
        <a:p>
          <a:endParaRPr lang="en-US"/>
        </a:p>
      </dgm:t>
    </dgm:pt>
    <dgm:pt modelId="{E8BD2BCA-6617-4CA6-989B-601772ECE1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HINGES as a structured approach to strategic planning</a:t>
          </a:r>
        </a:p>
      </dgm:t>
    </dgm:pt>
    <dgm:pt modelId="{18C6AEA1-8872-481E-9A95-2EE840873D85}" type="parTrans" cxnId="{25F077B8-E252-4AE9-997E-287A7488E4EB}">
      <dgm:prSet/>
      <dgm:spPr/>
      <dgm:t>
        <a:bodyPr/>
        <a:lstStyle/>
        <a:p>
          <a:endParaRPr lang="en-US"/>
        </a:p>
      </dgm:t>
    </dgm:pt>
    <dgm:pt modelId="{F1C1A45F-B93D-42C0-B257-7348152C31EA}" type="sibTrans" cxnId="{25F077B8-E252-4AE9-997E-287A7488E4EB}">
      <dgm:prSet/>
      <dgm:spPr/>
      <dgm:t>
        <a:bodyPr/>
        <a:lstStyle/>
        <a:p>
          <a:endParaRPr lang="en-US"/>
        </a:p>
      </dgm:t>
    </dgm:pt>
    <dgm:pt modelId="{915460DF-0342-47B2-81C4-3474C96C41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Continuous engagement and adaptation to external environment</a:t>
          </a:r>
        </a:p>
      </dgm:t>
    </dgm:pt>
    <dgm:pt modelId="{76CB2592-1B00-40F0-8A9C-42AD5615D351}" type="parTrans" cxnId="{FB53BAEC-3A6F-42AA-A57A-61B2C23D1A5B}">
      <dgm:prSet/>
      <dgm:spPr/>
      <dgm:t>
        <a:bodyPr/>
        <a:lstStyle/>
        <a:p>
          <a:endParaRPr lang="en-US"/>
        </a:p>
      </dgm:t>
    </dgm:pt>
    <dgm:pt modelId="{A4714D77-349F-4BDA-9584-94A0DA4B166C}" type="sibTrans" cxnId="{FB53BAEC-3A6F-42AA-A57A-61B2C23D1A5B}">
      <dgm:prSet/>
      <dgm:spPr/>
      <dgm:t>
        <a:bodyPr/>
        <a:lstStyle/>
        <a:p>
          <a:endParaRPr lang="en-US"/>
        </a:p>
      </dgm:t>
    </dgm:pt>
    <dgm:pt modelId="{57239AA7-6126-43C7-A470-905A2C68E300}" type="pres">
      <dgm:prSet presAssocID="{FEB24C16-F65C-4EB6-8E9D-47D9DA129452}" presName="root" presStyleCnt="0">
        <dgm:presLayoutVars>
          <dgm:dir/>
          <dgm:resizeHandles val="exact"/>
        </dgm:presLayoutVars>
      </dgm:prSet>
      <dgm:spPr/>
    </dgm:pt>
    <dgm:pt modelId="{7E270A3D-463B-45D6-8E0F-970BAD2664F6}" type="pres">
      <dgm:prSet presAssocID="{A47F418B-C79E-487C-9AA2-41613DB8EAA0}" presName="compNode" presStyleCnt="0"/>
      <dgm:spPr/>
    </dgm:pt>
    <dgm:pt modelId="{96CE9176-41F4-482F-9C18-0667340B2DDE}" type="pres">
      <dgm:prSet presAssocID="{A47F418B-C79E-487C-9AA2-41613DB8EAA0}" presName="iconBgRect" presStyleLbl="bgShp" presStyleIdx="0" presStyleCnt="3"/>
      <dgm:spPr/>
    </dgm:pt>
    <dgm:pt modelId="{FDAD7688-72E6-4D7A-9E2C-4EBEBA08EB1F}" type="pres">
      <dgm:prSet presAssocID="{A47F418B-C79E-487C-9AA2-41613DB8EA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5D7D3DC-693F-434A-8349-AE97D7C3DF77}" type="pres">
      <dgm:prSet presAssocID="{A47F418B-C79E-487C-9AA2-41613DB8EAA0}" presName="spaceRect" presStyleCnt="0"/>
      <dgm:spPr/>
    </dgm:pt>
    <dgm:pt modelId="{EF895E77-2509-4923-AA5A-D7C47E879BC5}" type="pres">
      <dgm:prSet presAssocID="{A47F418B-C79E-487C-9AA2-41613DB8EAA0}" presName="textRect" presStyleLbl="revTx" presStyleIdx="0" presStyleCnt="3">
        <dgm:presLayoutVars>
          <dgm:chMax val="1"/>
          <dgm:chPref val="1"/>
        </dgm:presLayoutVars>
      </dgm:prSet>
      <dgm:spPr/>
    </dgm:pt>
    <dgm:pt modelId="{4E0B75EB-B0A9-4408-9BFB-F351C80108DD}" type="pres">
      <dgm:prSet presAssocID="{5C3525F6-A58E-4B28-95B7-F19AC930FBBE}" presName="sibTrans" presStyleCnt="0"/>
      <dgm:spPr/>
    </dgm:pt>
    <dgm:pt modelId="{190EE012-1941-4F9E-8B11-E57E77687184}" type="pres">
      <dgm:prSet presAssocID="{E8BD2BCA-6617-4CA6-989B-601772ECE1EB}" presName="compNode" presStyleCnt="0"/>
      <dgm:spPr/>
    </dgm:pt>
    <dgm:pt modelId="{33445BF1-00E3-417D-9FDF-BF363FDEF896}" type="pres">
      <dgm:prSet presAssocID="{E8BD2BCA-6617-4CA6-989B-601772ECE1EB}" presName="iconBgRect" presStyleLbl="bgShp" presStyleIdx="1" presStyleCnt="3"/>
      <dgm:spPr/>
    </dgm:pt>
    <dgm:pt modelId="{7CADE3A5-2568-4AD6-AB37-24B80DB46EA9}" type="pres">
      <dgm:prSet presAssocID="{E8BD2BCA-6617-4CA6-989B-601772ECE1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9C027AF1-0F97-4FC3-BCC0-A56FF298AD43}" type="pres">
      <dgm:prSet presAssocID="{E8BD2BCA-6617-4CA6-989B-601772ECE1EB}" presName="spaceRect" presStyleCnt="0"/>
      <dgm:spPr/>
    </dgm:pt>
    <dgm:pt modelId="{7D8ECE44-8D21-482A-A565-7A3D9FCE7B9B}" type="pres">
      <dgm:prSet presAssocID="{E8BD2BCA-6617-4CA6-989B-601772ECE1EB}" presName="textRect" presStyleLbl="revTx" presStyleIdx="1" presStyleCnt="3">
        <dgm:presLayoutVars>
          <dgm:chMax val="1"/>
          <dgm:chPref val="1"/>
        </dgm:presLayoutVars>
      </dgm:prSet>
      <dgm:spPr/>
    </dgm:pt>
    <dgm:pt modelId="{5057BD7F-7206-480D-B4F3-24105FE10348}" type="pres">
      <dgm:prSet presAssocID="{F1C1A45F-B93D-42C0-B257-7348152C31EA}" presName="sibTrans" presStyleCnt="0"/>
      <dgm:spPr/>
    </dgm:pt>
    <dgm:pt modelId="{75660ECF-E0DB-4BC4-A161-62247B6F8616}" type="pres">
      <dgm:prSet presAssocID="{915460DF-0342-47B2-81C4-3474C96C41F1}" presName="compNode" presStyleCnt="0"/>
      <dgm:spPr/>
    </dgm:pt>
    <dgm:pt modelId="{9DEAFBF5-1860-41B4-81A7-24081E98EF51}" type="pres">
      <dgm:prSet presAssocID="{915460DF-0342-47B2-81C4-3474C96C41F1}" presName="iconBgRect" presStyleLbl="bgShp" presStyleIdx="2" presStyleCnt="3"/>
      <dgm:spPr/>
    </dgm:pt>
    <dgm:pt modelId="{3666C6EF-344B-4FF4-B7C7-DA211860C9B7}" type="pres">
      <dgm:prSet presAssocID="{915460DF-0342-47B2-81C4-3474C96C41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33C502C-9C97-4032-BCA3-4E4C106A5AD5}" type="pres">
      <dgm:prSet presAssocID="{915460DF-0342-47B2-81C4-3474C96C41F1}" presName="spaceRect" presStyleCnt="0"/>
      <dgm:spPr/>
    </dgm:pt>
    <dgm:pt modelId="{8D5B7437-4419-4792-B260-5D8177F29CC2}" type="pres">
      <dgm:prSet presAssocID="{915460DF-0342-47B2-81C4-3474C96C41F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242EA6E-57FD-4162-A916-6D5520E5F84B}" type="presOf" srcId="{915460DF-0342-47B2-81C4-3474C96C41F1}" destId="{8D5B7437-4419-4792-B260-5D8177F29CC2}" srcOrd="0" destOrd="0" presId="urn:microsoft.com/office/officeart/2018/5/layout/IconCircleLabelList"/>
    <dgm:cxn modelId="{25F077B8-E252-4AE9-997E-287A7488E4EB}" srcId="{FEB24C16-F65C-4EB6-8E9D-47D9DA129452}" destId="{E8BD2BCA-6617-4CA6-989B-601772ECE1EB}" srcOrd="1" destOrd="0" parTransId="{18C6AEA1-8872-481E-9A95-2EE840873D85}" sibTransId="{F1C1A45F-B93D-42C0-B257-7348152C31EA}"/>
    <dgm:cxn modelId="{C663A1D9-EB86-4A97-AFA7-9E51B8EA6A6E}" type="presOf" srcId="{A47F418B-C79E-487C-9AA2-41613DB8EAA0}" destId="{EF895E77-2509-4923-AA5A-D7C47E879BC5}" srcOrd="0" destOrd="0" presId="urn:microsoft.com/office/officeart/2018/5/layout/IconCircleLabelList"/>
    <dgm:cxn modelId="{70E4CEEB-A25A-45D0-8F23-67813D88720A}" srcId="{FEB24C16-F65C-4EB6-8E9D-47D9DA129452}" destId="{A47F418B-C79E-487C-9AA2-41613DB8EAA0}" srcOrd="0" destOrd="0" parTransId="{6BB98C21-1623-48EB-AFCE-6DB8C6795E0C}" sibTransId="{5C3525F6-A58E-4B28-95B7-F19AC930FBBE}"/>
    <dgm:cxn modelId="{FB53BAEC-3A6F-42AA-A57A-61B2C23D1A5B}" srcId="{FEB24C16-F65C-4EB6-8E9D-47D9DA129452}" destId="{915460DF-0342-47B2-81C4-3474C96C41F1}" srcOrd="2" destOrd="0" parTransId="{76CB2592-1B00-40F0-8A9C-42AD5615D351}" sibTransId="{A4714D77-349F-4BDA-9584-94A0DA4B166C}"/>
    <dgm:cxn modelId="{D9665DFA-4F6F-406C-BF63-823CA505F347}" type="presOf" srcId="{FEB24C16-F65C-4EB6-8E9D-47D9DA129452}" destId="{57239AA7-6126-43C7-A470-905A2C68E300}" srcOrd="0" destOrd="0" presId="urn:microsoft.com/office/officeart/2018/5/layout/IconCircleLabelList"/>
    <dgm:cxn modelId="{8DFD33FB-69BF-4756-9268-705DA8825CE4}" type="presOf" srcId="{E8BD2BCA-6617-4CA6-989B-601772ECE1EB}" destId="{7D8ECE44-8D21-482A-A565-7A3D9FCE7B9B}" srcOrd="0" destOrd="0" presId="urn:microsoft.com/office/officeart/2018/5/layout/IconCircleLabelList"/>
    <dgm:cxn modelId="{7F3BABE1-2F67-436D-B439-E8839FD11E6B}" type="presParOf" srcId="{57239AA7-6126-43C7-A470-905A2C68E300}" destId="{7E270A3D-463B-45D6-8E0F-970BAD2664F6}" srcOrd="0" destOrd="0" presId="urn:microsoft.com/office/officeart/2018/5/layout/IconCircleLabelList"/>
    <dgm:cxn modelId="{DC099B3B-0EE1-4E8B-B8F3-139901B7DA73}" type="presParOf" srcId="{7E270A3D-463B-45D6-8E0F-970BAD2664F6}" destId="{96CE9176-41F4-482F-9C18-0667340B2DDE}" srcOrd="0" destOrd="0" presId="urn:microsoft.com/office/officeart/2018/5/layout/IconCircleLabelList"/>
    <dgm:cxn modelId="{6D42155F-8EF2-418F-B206-44185A3F3866}" type="presParOf" srcId="{7E270A3D-463B-45D6-8E0F-970BAD2664F6}" destId="{FDAD7688-72E6-4D7A-9E2C-4EBEBA08EB1F}" srcOrd="1" destOrd="0" presId="urn:microsoft.com/office/officeart/2018/5/layout/IconCircleLabelList"/>
    <dgm:cxn modelId="{7D6D5F0D-C1B6-487E-BB9F-78814F510042}" type="presParOf" srcId="{7E270A3D-463B-45D6-8E0F-970BAD2664F6}" destId="{E5D7D3DC-693F-434A-8349-AE97D7C3DF77}" srcOrd="2" destOrd="0" presId="urn:microsoft.com/office/officeart/2018/5/layout/IconCircleLabelList"/>
    <dgm:cxn modelId="{389F77B6-A9DD-4508-B9B7-356ACC937584}" type="presParOf" srcId="{7E270A3D-463B-45D6-8E0F-970BAD2664F6}" destId="{EF895E77-2509-4923-AA5A-D7C47E879BC5}" srcOrd="3" destOrd="0" presId="urn:microsoft.com/office/officeart/2018/5/layout/IconCircleLabelList"/>
    <dgm:cxn modelId="{621F6654-4E68-4633-847B-F9842F5B2CA3}" type="presParOf" srcId="{57239AA7-6126-43C7-A470-905A2C68E300}" destId="{4E0B75EB-B0A9-4408-9BFB-F351C80108DD}" srcOrd="1" destOrd="0" presId="urn:microsoft.com/office/officeart/2018/5/layout/IconCircleLabelList"/>
    <dgm:cxn modelId="{07E62E61-4C99-4D5B-9C44-E860F581FA51}" type="presParOf" srcId="{57239AA7-6126-43C7-A470-905A2C68E300}" destId="{190EE012-1941-4F9E-8B11-E57E77687184}" srcOrd="2" destOrd="0" presId="urn:microsoft.com/office/officeart/2018/5/layout/IconCircleLabelList"/>
    <dgm:cxn modelId="{2BE7C200-9A3D-4DA5-91C4-C9E9D55ED7BB}" type="presParOf" srcId="{190EE012-1941-4F9E-8B11-E57E77687184}" destId="{33445BF1-00E3-417D-9FDF-BF363FDEF896}" srcOrd="0" destOrd="0" presId="urn:microsoft.com/office/officeart/2018/5/layout/IconCircleLabelList"/>
    <dgm:cxn modelId="{BF8D68D6-4096-4074-A682-8EB28ADC977D}" type="presParOf" srcId="{190EE012-1941-4F9E-8B11-E57E77687184}" destId="{7CADE3A5-2568-4AD6-AB37-24B80DB46EA9}" srcOrd="1" destOrd="0" presId="urn:microsoft.com/office/officeart/2018/5/layout/IconCircleLabelList"/>
    <dgm:cxn modelId="{46ECA1AF-E9DC-4ED2-9AD6-D6A484DB2606}" type="presParOf" srcId="{190EE012-1941-4F9E-8B11-E57E77687184}" destId="{9C027AF1-0F97-4FC3-BCC0-A56FF298AD43}" srcOrd="2" destOrd="0" presId="urn:microsoft.com/office/officeart/2018/5/layout/IconCircleLabelList"/>
    <dgm:cxn modelId="{87579F0C-5D08-4880-A73E-974C48C3B5FA}" type="presParOf" srcId="{190EE012-1941-4F9E-8B11-E57E77687184}" destId="{7D8ECE44-8D21-482A-A565-7A3D9FCE7B9B}" srcOrd="3" destOrd="0" presId="urn:microsoft.com/office/officeart/2018/5/layout/IconCircleLabelList"/>
    <dgm:cxn modelId="{CD9D7F7F-D473-48BD-99C2-99272295AEA2}" type="presParOf" srcId="{57239AA7-6126-43C7-A470-905A2C68E300}" destId="{5057BD7F-7206-480D-B4F3-24105FE10348}" srcOrd="3" destOrd="0" presId="urn:microsoft.com/office/officeart/2018/5/layout/IconCircleLabelList"/>
    <dgm:cxn modelId="{E478CCE4-CD70-4710-AF7F-ECFE95F53A08}" type="presParOf" srcId="{57239AA7-6126-43C7-A470-905A2C68E300}" destId="{75660ECF-E0DB-4BC4-A161-62247B6F8616}" srcOrd="4" destOrd="0" presId="urn:microsoft.com/office/officeart/2018/5/layout/IconCircleLabelList"/>
    <dgm:cxn modelId="{93DE4E8C-5AF1-4595-9EB4-80352C432A7E}" type="presParOf" srcId="{75660ECF-E0DB-4BC4-A161-62247B6F8616}" destId="{9DEAFBF5-1860-41B4-81A7-24081E98EF51}" srcOrd="0" destOrd="0" presId="urn:microsoft.com/office/officeart/2018/5/layout/IconCircleLabelList"/>
    <dgm:cxn modelId="{1BA612EA-06F9-4015-AB7D-F01F1D9186F3}" type="presParOf" srcId="{75660ECF-E0DB-4BC4-A161-62247B6F8616}" destId="{3666C6EF-344B-4FF4-B7C7-DA211860C9B7}" srcOrd="1" destOrd="0" presId="urn:microsoft.com/office/officeart/2018/5/layout/IconCircleLabelList"/>
    <dgm:cxn modelId="{DAED571F-F0CE-43D4-8CD2-9B848CB3AE5F}" type="presParOf" srcId="{75660ECF-E0DB-4BC4-A161-62247B6F8616}" destId="{F33C502C-9C97-4032-BCA3-4E4C106A5AD5}" srcOrd="2" destOrd="0" presId="urn:microsoft.com/office/officeart/2018/5/layout/IconCircleLabelList"/>
    <dgm:cxn modelId="{EDDE99ED-9D96-4272-99D9-0DE02046A0B1}" type="presParOf" srcId="{75660ECF-E0DB-4BC4-A161-62247B6F8616}" destId="{8D5B7437-4419-4792-B260-5D8177F29CC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8870E-A915-4859-8131-198CEE347D18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1C452-0C63-4A1B-9AC0-A7663BC7D132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2B5C6-FA6A-487C-832E-11319275B733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Organisations</a:t>
          </a:r>
          <a:r>
            <a:rPr lang="en-US" sz="2500" kern="1200" dirty="0"/>
            <a:t> are collecting, processing, and storing increasingly large amounts of data</a:t>
          </a:r>
        </a:p>
      </dsp:txBody>
      <dsp:txXfrm>
        <a:off x="1493203" y="552"/>
        <a:ext cx="9479596" cy="1292816"/>
      </dsp:txXfrm>
    </dsp:sp>
    <dsp:sp modelId="{1B6C5408-0118-4388-9D47-D59EF21AD6CC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BBA5C-0BA9-43BB-81FA-19F39D3673DB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7C5A-E21F-40EB-92AF-07B6A5C40E41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other </a:t>
          </a:r>
          <a:r>
            <a:rPr lang="en-US" sz="2500" kern="1200" dirty="0" err="1"/>
            <a:t>organisations</a:t>
          </a:r>
          <a:r>
            <a:rPr lang="en-US" sz="2500" kern="1200" dirty="0"/>
            <a:t> do with their data can significantly influence your </a:t>
          </a:r>
          <a:r>
            <a:rPr lang="en-US" sz="2500" kern="1200" dirty="0" err="1"/>
            <a:t>organisation</a:t>
          </a:r>
          <a:endParaRPr lang="en-US" sz="2500" kern="1200" dirty="0"/>
        </a:p>
      </dsp:txBody>
      <dsp:txXfrm>
        <a:off x="1493203" y="1616573"/>
        <a:ext cx="9479596" cy="1292816"/>
      </dsp:txXfrm>
    </dsp:sp>
    <dsp:sp modelId="{34E264CE-6450-4E74-BBCA-5A29EA5A4635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0A748-C0CC-4017-BCEE-9A024F38A62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1629E-AC33-479F-8E71-04F557E65D50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Examples: Reviews on Glassdoor, innovative use of data creating new value for stakeholders</a:t>
          </a:r>
        </a:p>
      </dsp:txBody>
      <dsp:txXfrm>
        <a:off x="1493203" y="3232593"/>
        <a:ext cx="94795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AFDB2-FBBB-4AC8-A0A8-CE66A54F289F}">
      <dsp:nvSpPr>
        <dsp:cNvPr id="0" name=""/>
        <dsp:cNvSpPr/>
      </dsp:nvSpPr>
      <dsp:spPr>
        <a:xfrm>
          <a:off x="1976400" y="69588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40791-92B8-4506-BFD0-47AA8D4B77BF}">
      <dsp:nvSpPr>
        <dsp:cNvPr id="0" name=""/>
        <dsp:cNvSpPr/>
      </dsp:nvSpPr>
      <dsp:spPr>
        <a:xfrm>
          <a:off x="788400" y="311007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Preparedness to take risks and invest in digital initiatives</a:t>
          </a:r>
        </a:p>
      </dsp:txBody>
      <dsp:txXfrm>
        <a:off x="788400" y="3110075"/>
        <a:ext cx="4320000" cy="720000"/>
      </dsp:txXfrm>
    </dsp:sp>
    <dsp:sp modelId="{6D4AD111-C286-4C2B-BA83-182016EF2ABA}">
      <dsp:nvSpPr>
        <dsp:cNvPr id="0" name=""/>
        <dsp:cNvSpPr/>
      </dsp:nvSpPr>
      <dsp:spPr>
        <a:xfrm>
          <a:off x="7052400" y="69588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45B39-92DA-4A03-9558-2E68B1E23A68}">
      <dsp:nvSpPr>
        <dsp:cNvPr id="0" name=""/>
        <dsp:cNvSpPr/>
      </dsp:nvSpPr>
      <dsp:spPr>
        <a:xfrm>
          <a:off x="5864400" y="311007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Clear vision from senior leadership that engages the entire </a:t>
          </a:r>
          <a:r>
            <a:rPr lang="en-US" sz="2300" kern="1200" dirty="0" err="1"/>
            <a:t>organisation</a:t>
          </a:r>
          <a:endParaRPr lang="en-US" sz="2300" kern="1200" dirty="0"/>
        </a:p>
      </dsp:txBody>
      <dsp:txXfrm>
        <a:off x="5864400" y="3110075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A2EA2-0F06-4BB2-8E26-8C29829C6032}">
      <dsp:nvSpPr>
        <dsp:cNvPr id="0" name=""/>
        <dsp:cNvSpPr/>
      </dsp:nvSpPr>
      <dsp:spPr>
        <a:xfrm>
          <a:off x="657900" y="59798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DD732-D854-4668-BF7A-B7C860F3D235}">
      <dsp:nvSpPr>
        <dsp:cNvPr id="0" name=""/>
        <dsp:cNvSpPr/>
      </dsp:nvSpPr>
      <dsp:spPr>
        <a:xfrm>
          <a:off x="1082025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2E59-6653-4C5B-8C74-19ED6857BD75}">
      <dsp:nvSpPr>
        <dsp:cNvPr id="0" name=""/>
        <dsp:cNvSpPr/>
      </dsp:nvSpPr>
      <dsp:spPr>
        <a:xfrm>
          <a:off x="21712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Business model: How an </a:t>
          </a:r>
          <a:r>
            <a:rPr lang="en-US" sz="1500" kern="1200" dirty="0" err="1"/>
            <a:t>organisation</a:t>
          </a:r>
          <a:r>
            <a:rPr lang="en-US" sz="1500" kern="1200" dirty="0"/>
            <a:t> creates and captures value</a:t>
          </a:r>
        </a:p>
      </dsp:txBody>
      <dsp:txXfrm>
        <a:off x="21712" y="3207981"/>
        <a:ext cx="3262500" cy="720000"/>
      </dsp:txXfrm>
    </dsp:sp>
    <dsp:sp modelId="{B8CBCF06-364A-4DB4-A39B-7C1A2D95A311}">
      <dsp:nvSpPr>
        <dsp:cNvPr id="0" name=""/>
        <dsp:cNvSpPr/>
      </dsp:nvSpPr>
      <dsp:spPr>
        <a:xfrm>
          <a:off x="4491337" y="59798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78998-E175-4527-9612-7A25088CF52D}">
      <dsp:nvSpPr>
        <dsp:cNvPr id="0" name=""/>
        <dsp:cNvSpPr/>
      </dsp:nvSpPr>
      <dsp:spPr>
        <a:xfrm>
          <a:off x="4915462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EBF58-084D-4DBC-B757-8535CBDFD915}">
      <dsp:nvSpPr>
        <dsp:cNvPr id="0" name=""/>
        <dsp:cNvSpPr/>
      </dsp:nvSpPr>
      <dsp:spPr>
        <a:xfrm>
          <a:off x="3855150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Business strategy: Methods used to </a:t>
          </a:r>
          <a:r>
            <a:rPr lang="en-US" sz="1500" kern="1200" dirty="0" err="1"/>
            <a:t>realise</a:t>
          </a:r>
          <a:r>
            <a:rPr lang="en-US" sz="1500" kern="1200" dirty="0"/>
            <a:t> the business model</a:t>
          </a:r>
        </a:p>
      </dsp:txBody>
      <dsp:txXfrm>
        <a:off x="3855150" y="3207981"/>
        <a:ext cx="3262500" cy="720000"/>
      </dsp:txXfrm>
    </dsp:sp>
    <dsp:sp modelId="{AD126F10-ED0F-406E-958D-B3FF9EE84C8E}">
      <dsp:nvSpPr>
        <dsp:cNvPr id="0" name=""/>
        <dsp:cNvSpPr/>
      </dsp:nvSpPr>
      <dsp:spPr>
        <a:xfrm>
          <a:off x="8324775" y="59798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5B148-4A55-4889-9FA1-544BF369EB46}">
      <dsp:nvSpPr>
        <dsp:cNvPr id="0" name=""/>
        <dsp:cNvSpPr/>
      </dsp:nvSpPr>
      <dsp:spPr>
        <a:xfrm>
          <a:off x="8748900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AB65B-214E-491D-8890-995D90B9C503}">
      <dsp:nvSpPr>
        <dsp:cNvPr id="0" name=""/>
        <dsp:cNvSpPr/>
      </dsp:nvSpPr>
      <dsp:spPr>
        <a:xfrm>
          <a:off x="7688587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Example: Rolls Royce’s </a:t>
          </a:r>
          <a:r>
            <a:rPr lang="en-US" sz="1500" kern="1200" dirty="0" err="1"/>
            <a:t>servitisation</a:t>
          </a:r>
          <a:r>
            <a:rPr lang="en-US" sz="1500" kern="1200" dirty="0"/>
            <a:t> model</a:t>
          </a:r>
        </a:p>
      </dsp:txBody>
      <dsp:txXfrm>
        <a:off x="7688587" y="3207981"/>
        <a:ext cx="3262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1232D-87FE-4252-9777-DAF684450A1C}">
      <dsp:nvSpPr>
        <dsp:cNvPr id="0" name=""/>
        <dsp:cNvSpPr/>
      </dsp:nvSpPr>
      <dsp:spPr>
        <a:xfrm>
          <a:off x="657900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8BB27-48F6-4F12-B806-35D1578D9EC2}">
      <dsp:nvSpPr>
        <dsp:cNvPr id="0" name=""/>
        <dsp:cNvSpPr/>
      </dsp:nvSpPr>
      <dsp:spPr>
        <a:xfrm>
          <a:off x="1082025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CC5DA-FF01-45CB-B43D-DEA0BB414AB0}">
      <dsp:nvSpPr>
        <dsp:cNvPr id="0" name=""/>
        <dsp:cNvSpPr/>
      </dsp:nvSpPr>
      <dsp:spPr>
        <a:xfrm>
          <a:off x="21712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Review of existing capabilities and alignment with desired future state</a:t>
          </a:r>
        </a:p>
      </dsp:txBody>
      <dsp:txXfrm>
        <a:off x="21712" y="3207981"/>
        <a:ext cx="3262500" cy="720000"/>
      </dsp:txXfrm>
    </dsp:sp>
    <dsp:sp modelId="{B7255164-79C1-498E-AB77-7DB74ABC4B25}">
      <dsp:nvSpPr>
        <dsp:cNvPr id="0" name=""/>
        <dsp:cNvSpPr/>
      </dsp:nvSpPr>
      <dsp:spPr>
        <a:xfrm>
          <a:off x="4491337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5BB3D-3901-4884-A3A1-19369DC203F6}">
      <dsp:nvSpPr>
        <dsp:cNvPr id="0" name=""/>
        <dsp:cNvSpPr/>
      </dsp:nvSpPr>
      <dsp:spPr>
        <a:xfrm>
          <a:off x="4915462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89BDF-7826-4D54-BA68-0DB4CEA108B9}">
      <dsp:nvSpPr>
        <dsp:cNvPr id="0" name=""/>
        <dsp:cNvSpPr/>
      </dsp:nvSpPr>
      <dsp:spPr>
        <a:xfrm>
          <a:off x="3855150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Emphasis on gaps in people and data skills</a:t>
          </a:r>
        </a:p>
      </dsp:txBody>
      <dsp:txXfrm>
        <a:off x="3855150" y="3207981"/>
        <a:ext cx="3262500" cy="720000"/>
      </dsp:txXfrm>
    </dsp:sp>
    <dsp:sp modelId="{E57901B3-03EB-4F19-BA51-4EA966FEADCF}">
      <dsp:nvSpPr>
        <dsp:cNvPr id="0" name=""/>
        <dsp:cNvSpPr/>
      </dsp:nvSpPr>
      <dsp:spPr>
        <a:xfrm>
          <a:off x="8324775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E4101-0312-4CC7-9B4F-079953B301FC}">
      <dsp:nvSpPr>
        <dsp:cNvPr id="0" name=""/>
        <dsp:cNvSpPr/>
      </dsp:nvSpPr>
      <dsp:spPr>
        <a:xfrm>
          <a:off x="8748900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28B78-96F6-4368-B24E-3328851CE7CF}">
      <dsp:nvSpPr>
        <dsp:cNvPr id="0" name=""/>
        <dsp:cNvSpPr/>
      </dsp:nvSpPr>
      <dsp:spPr>
        <a:xfrm>
          <a:off x="7688587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Kübler-Ross change curve</a:t>
          </a:r>
        </a:p>
      </dsp:txBody>
      <dsp:txXfrm>
        <a:off x="7688587" y="3207981"/>
        <a:ext cx="32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58B03-318E-4761-9BA4-9F915AE7C536}">
      <dsp:nvSpPr>
        <dsp:cNvPr id="0" name=""/>
        <dsp:cNvSpPr/>
      </dsp:nvSpPr>
      <dsp:spPr>
        <a:xfrm>
          <a:off x="2273400" y="462981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0031A-3BC1-43AB-BDD7-D205EC83A454}">
      <dsp:nvSpPr>
        <dsp:cNvPr id="0" name=""/>
        <dsp:cNvSpPr/>
      </dsp:nvSpPr>
      <dsp:spPr>
        <a:xfrm>
          <a:off x="2741400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DF6D1-4D38-4BF5-82A6-B8A0A9BF2A56}">
      <dsp:nvSpPr>
        <dsp:cNvPr id="0" name=""/>
        <dsp:cNvSpPr/>
      </dsp:nvSpPr>
      <dsp:spPr>
        <a:xfrm>
          <a:off x="1571400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Stages of change: Shock, Denial, Frustration, Depression, Experiment, Decision, Integration</a:t>
          </a:r>
        </a:p>
      </dsp:txBody>
      <dsp:txXfrm>
        <a:off x="1571400" y="3342981"/>
        <a:ext cx="3600000" cy="720000"/>
      </dsp:txXfrm>
    </dsp:sp>
    <dsp:sp modelId="{CF22DF65-AC2C-465E-8FC0-61A04A0B949C}">
      <dsp:nvSpPr>
        <dsp:cNvPr id="0" name=""/>
        <dsp:cNvSpPr/>
      </dsp:nvSpPr>
      <dsp:spPr>
        <a:xfrm>
          <a:off x="6503400" y="462981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FEB3C-F7D0-4197-AD12-6DCF753384D7}">
      <dsp:nvSpPr>
        <dsp:cNvPr id="0" name=""/>
        <dsp:cNvSpPr/>
      </dsp:nvSpPr>
      <dsp:spPr>
        <a:xfrm>
          <a:off x="6971400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18CC3-8E8C-4A24-BF78-29D4321F7C4C}">
      <dsp:nvSpPr>
        <dsp:cNvPr id="0" name=""/>
        <dsp:cNvSpPr/>
      </dsp:nvSpPr>
      <dsp:spPr>
        <a:xfrm>
          <a:off x="5801400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Importance of supporting stakeholders through change stages</a:t>
          </a:r>
        </a:p>
      </dsp:txBody>
      <dsp:txXfrm>
        <a:off x="5801400" y="3342981"/>
        <a:ext cx="36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42A1E-ABEB-416A-B0EF-6D6A49545472}">
      <dsp:nvSpPr>
        <dsp:cNvPr id="0" name=""/>
        <dsp:cNvSpPr/>
      </dsp:nvSpPr>
      <dsp:spPr>
        <a:xfrm>
          <a:off x="959850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2DE02-D3C1-438C-AC41-E82499ABD0E1}">
      <dsp:nvSpPr>
        <dsp:cNvPr id="0" name=""/>
        <dsp:cNvSpPr/>
      </dsp:nvSpPr>
      <dsp:spPr>
        <a:xfrm>
          <a:off x="70706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Identifying the most suitable option for bridging gaps</a:t>
          </a:r>
        </a:p>
      </dsp:txBody>
      <dsp:txXfrm>
        <a:off x="70706" y="2822462"/>
        <a:ext cx="3233249" cy="720000"/>
      </dsp:txXfrm>
    </dsp:sp>
    <dsp:sp modelId="{86F064B1-5EF3-45BD-8A96-B94C668416AD}">
      <dsp:nvSpPr>
        <dsp:cNvPr id="0" name=""/>
        <dsp:cNvSpPr/>
      </dsp:nvSpPr>
      <dsp:spPr>
        <a:xfrm>
          <a:off x="4758918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A32ED-6A66-4B3E-86E8-CFC4646ED5D0}">
      <dsp:nvSpPr>
        <dsp:cNvPr id="0" name=""/>
        <dsp:cNvSpPr/>
      </dsp:nvSpPr>
      <dsp:spPr>
        <a:xfrm>
          <a:off x="3869775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Core ingredients for successful change: Vision, Skills, Incentives, Resources, Action plan</a:t>
          </a:r>
        </a:p>
      </dsp:txBody>
      <dsp:txXfrm>
        <a:off x="3869775" y="2822462"/>
        <a:ext cx="3233249" cy="720000"/>
      </dsp:txXfrm>
    </dsp:sp>
    <dsp:sp modelId="{7010B6F2-ED0C-4AB2-8661-CB415B4400AE}">
      <dsp:nvSpPr>
        <dsp:cNvPr id="0" name=""/>
        <dsp:cNvSpPr/>
      </dsp:nvSpPr>
      <dsp:spPr>
        <a:xfrm>
          <a:off x="8557987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8AEC0-6110-46F3-AC1A-60D0D50C2C5A}">
      <dsp:nvSpPr>
        <dsp:cNvPr id="0" name=""/>
        <dsp:cNvSpPr/>
      </dsp:nvSpPr>
      <dsp:spPr>
        <a:xfrm>
          <a:off x="7668843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Role of marketing in evaluating external situation</a:t>
          </a:r>
        </a:p>
      </dsp:txBody>
      <dsp:txXfrm>
        <a:off x="7668843" y="2822462"/>
        <a:ext cx="3233249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089C9-C652-C047-9944-3144B0D30042}">
      <dsp:nvSpPr>
        <dsp:cNvPr id="0" name=""/>
        <dsp:cNvSpPr/>
      </dsp:nvSpPr>
      <dsp:spPr>
        <a:xfrm>
          <a:off x="0" y="11181"/>
          <a:ext cx="109728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Development of a strategic plan based on evaluated options</a:t>
          </a:r>
        </a:p>
      </dsp:txBody>
      <dsp:txXfrm>
        <a:off x="69908" y="81089"/>
        <a:ext cx="10832984" cy="1292264"/>
      </dsp:txXfrm>
    </dsp:sp>
    <dsp:sp modelId="{3381945C-0633-784D-B309-D4E012AC02F4}">
      <dsp:nvSpPr>
        <dsp:cNvPr id="0" name=""/>
        <dsp:cNvSpPr/>
      </dsp:nvSpPr>
      <dsp:spPr>
        <a:xfrm>
          <a:off x="0" y="1546941"/>
          <a:ext cx="109728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Marketing strategy defines stakeholder engagement, content, channels, and data</a:t>
          </a:r>
        </a:p>
      </dsp:txBody>
      <dsp:txXfrm>
        <a:off x="69908" y="1616849"/>
        <a:ext cx="10832984" cy="1292264"/>
      </dsp:txXfrm>
    </dsp:sp>
    <dsp:sp modelId="{794344D9-8F3B-F54E-A5AF-83014D7B0AEC}">
      <dsp:nvSpPr>
        <dsp:cNvPr id="0" name=""/>
        <dsp:cNvSpPr/>
      </dsp:nvSpPr>
      <dsp:spPr>
        <a:xfrm>
          <a:off x="0" y="3082701"/>
          <a:ext cx="109728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Documentation of the persona journey</a:t>
          </a:r>
        </a:p>
      </dsp:txBody>
      <dsp:txXfrm>
        <a:off x="69908" y="3152609"/>
        <a:ext cx="10832984" cy="12922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E9176-41F4-482F-9C18-0667340B2DDE}">
      <dsp:nvSpPr>
        <dsp:cNvPr id="0" name=""/>
        <dsp:cNvSpPr/>
      </dsp:nvSpPr>
      <dsp:spPr>
        <a:xfrm>
          <a:off x="657900" y="59798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D7688-72E6-4D7A-9E2C-4EBEBA08EB1F}">
      <dsp:nvSpPr>
        <dsp:cNvPr id="0" name=""/>
        <dsp:cNvSpPr/>
      </dsp:nvSpPr>
      <dsp:spPr>
        <a:xfrm>
          <a:off x="1082025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95E77-2509-4923-AA5A-D7C47E879BC5}">
      <dsp:nvSpPr>
        <dsp:cNvPr id="0" name=""/>
        <dsp:cNvSpPr/>
      </dsp:nvSpPr>
      <dsp:spPr>
        <a:xfrm>
          <a:off x="21712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I</a:t>
          </a:r>
          <a:r>
            <a:rPr lang="en-US" sz="1500" kern="1200" dirty="0" err="1"/>
            <a:t>mportance</a:t>
          </a:r>
          <a:r>
            <a:rPr lang="en-US" sz="1500" kern="1200" dirty="0"/>
            <a:t> of horizon scanning in digital transformation</a:t>
          </a:r>
        </a:p>
      </dsp:txBody>
      <dsp:txXfrm>
        <a:off x="21712" y="3207981"/>
        <a:ext cx="3262500" cy="720000"/>
      </dsp:txXfrm>
    </dsp:sp>
    <dsp:sp modelId="{33445BF1-00E3-417D-9FDF-BF363FDEF896}">
      <dsp:nvSpPr>
        <dsp:cNvPr id="0" name=""/>
        <dsp:cNvSpPr/>
      </dsp:nvSpPr>
      <dsp:spPr>
        <a:xfrm>
          <a:off x="4491337" y="59798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DE3A5-2568-4AD6-AB37-24B80DB46EA9}">
      <dsp:nvSpPr>
        <dsp:cNvPr id="0" name=""/>
        <dsp:cNvSpPr/>
      </dsp:nvSpPr>
      <dsp:spPr>
        <a:xfrm>
          <a:off x="4915462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ECE44-8D21-482A-A565-7A3D9FCE7B9B}">
      <dsp:nvSpPr>
        <dsp:cNvPr id="0" name=""/>
        <dsp:cNvSpPr/>
      </dsp:nvSpPr>
      <dsp:spPr>
        <a:xfrm>
          <a:off x="3855150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HINGES as a structured approach to strategic planning</a:t>
          </a:r>
        </a:p>
      </dsp:txBody>
      <dsp:txXfrm>
        <a:off x="3855150" y="3207981"/>
        <a:ext cx="3262500" cy="720000"/>
      </dsp:txXfrm>
    </dsp:sp>
    <dsp:sp modelId="{9DEAFBF5-1860-41B4-81A7-24081E98EF51}">
      <dsp:nvSpPr>
        <dsp:cNvPr id="0" name=""/>
        <dsp:cNvSpPr/>
      </dsp:nvSpPr>
      <dsp:spPr>
        <a:xfrm>
          <a:off x="8324775" y="59798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6C6EF-344B-4FF4-B7C7-DA211860C9B7}">
      <dsp:nvSpPr>
        <dsp:cNvPr id="0" name=""/>
        <dsp:cNvSpPr/>
      </dsp:nvSpPr>
      <dsp:spPr>
        <a:xfrm>
          <a:off x="8748900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7437-4419-4792-B260-5D8177F29CC2}">
      <dsp:nvSpPr>
        <dsp:cNvPr id="0" name=""/>
        <dsp:cNvSpPr/>
      </dsp:nvSpPr>
      <dsp:spPr>
        <a:xfrm>
          <a:off x="7688587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Continuous engagement and adaptation to external environment</a:t>
          </a:r>
        </a:p>
      </dsp:txBody>
      <dsp:txXfrm>
        <a:off x="7688587" y="3207981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B47447-087B-D6DA-7043-60AB8A59864D}"/>
              </a:ext>
            </a:extLst>
          </p:cNvPr>
          <p:cNvGrpSpPr/>
          <p:nvPr userDrawn="1"/>
        </p:nvGrpSpPr>
        <p:grpSpPr>
          <a:xfrm>
            <a:off x="2382" y="6400800"/>
            <a:ext cx="12189618" cy="457200"/>
            <a:chOff x="2382" y="6400800"/>
            <a:chExt cx="12189618" cy="457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BCAC05-CEF8-A58F-40D6-855DB00544BA}"/>
                </a:ext>
              </a:extLst>
            </p:cNvPr>
            <p:cNvSpPr/>
            <p:nvPr userDrawn="1"/>
          </p:nvSpPr>
          <p:spPr>
            <a:xfrm>
              <a:off x="2382" y="6400800"/>
              <a:ext cx="12189618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pic>
          <p:nvPicPr>
            <p:cNvPr id="9" name="Picture 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FF74129-B52F-7B28-1AAE-7E2DC66B8D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" y="6464040"/>
              <a:ext cx="244199" cy="365125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CF494BE-F056-4013-D02B-52EEE02899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478" y="6471408"/>
              <a:ext cx="244199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80761"/>
            <a:ext cx="6334539" cy="1143000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Horizon Scanning for Insights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09600" y="4505739"/>
            <a:ext cx="5384800" cy="1620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Authors: Aleksej Heinze, Ana Cruz and </a:t>
            </a:r>
            <a:r>
              <a:rPr lang="en-GB" dirty="0" err="1"/>
              <a:t>Milanka</a:t>
            </a:r>
            <a:r>
              <a:rPr lang="en-GB" dirty="0"/>
              <a:t> </a:t>
            </a:r>
            <a:r>
              <a:rPr lang="en-GB" dirty="0" err="1"/>
              <a:t>Slavova</a:t>
            </a:r>
            <a:endParaRPr lang="en-GB" dirty="0"/>
          </a:p>
        </p:txBody>
      </p:sp>
      <p:pic>
        <p:nvPicPr>
          <p:cNvPr id="5" name="Picture 2" descr="Digital and Social Media Marketing: A Results-Driven Approach book cover">
            <a:extLst>
              <a:ext uri="{FF2B5EF4-FFF2-40B4-BE49-F238E27FC236}">
                <a16:creationId xmlns:a16="http://schemas.microsoft.com/office/drawing/2014/main" id="{4F9B34A8-B8DA-551F-A4FE-359E5A98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9027" y="0"/>
            <a:ext cx="4412974" cy="686844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Case Study: Generative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GB" dirty="0"/>
              <a:t>Generative AI as a disruptive technology trend</a:t>
            </a:r>
          </a:p>
          <a:p>
            <a:r>
              <a:rPr lang="en-GB" dirty="0"/>
              <a:t>Example: Google’s response to Microsoft integrating generative AI into Bing</a:t>
            </a:r>
          </a:p>
          <a:p>
            <a:r>
              <a:rPr lang="en-GB" dirty="0"/>
              <a:t>Importance of market monitoring and internal R&amp;D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9992E-6CE2-6F30-05D3-745D36E79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7" r="4938" b="1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Internal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GB" dirty="0"/>
              <a:t>Assessment of digital maturity and readiness for continuous change</a:t>
            </a:r>
          </a:p>
          <a:p>
            <a:r>
              <a:rPr lang="en-GB" dirty="0"/>
              <a:t>Elements: People, Data, Communications, Software, Processes, Hardware</a:t>
            </a:r>
          </a:p>
          <a:p>
            <a:r>
              <a:rPr lang="en-GB" dirty="0"/>
              <a:t>Organisational digital maturity model</a:t>
            </a:r>
          </a:p>
        </p:txBody>
      </p:sp>
      <p:pic>
        <p:nvPicPr>
          <p:cNvPr id="5" name="Picture 4" descr="Blue blocks and networks technology background">
            <a:extLst>
              <a:ext uri="{FF2B5EF4-FFF2-40B4-BE49-F238E27FC236}">
                <a16:creationId xmlns:a16="http://schemas.microsoft.com/office/drawing/2014/main" id="{03F80290-B861-A6F6-505E-7F89C8238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75" b="-2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B676BF0-4F3A-F975-2FF0-257C695F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b="0" i="0" u="none" strike="noStrike" dirty="0">
                <a:effectLst/>
              </a:rPr>
              <a:t>The internal view of an organisation as a system (Fenton et al. 2020)</a:t>
            </a:r>
            <a:endParaRPr lang="en-US" sz="37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371DB2-9326-20FF-1E3A-756E87C4EC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086" y="1600201"/>
            <a:ext cx="6655828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76CDE-91DA-7A35-9112-5B019922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3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Digital Maturity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GB" dirty="0"/>
              <a:t>Diagnostic tool for assessing an organisation’s digital maturity</a:t>
            </a:r>
          </a:p>
          <a:p>
            <a:r>
              <a:rPr lang="en-GB" dirty="0"/>
              <a:t>Levels range from limited operational need to visionary perspective with full data integration</a:t>
            </a:r>
          </a:p>
        </p:txBody>
      </p:sp>
      <p:pic>
        <p:nvPicPr>
          <p:cNvPr id="5" name="Picture 4" descr="Abstract particle graph background">
            <a:extLst>
              <a:ext uri="{FF2B5EF4-FFF2-40B4-BE49-F238E27FC236}">
                <a16:creationId xmlns:a16="http://schemas.microsoft.com/office/drawing/2014/main" id="{6EAB80C3-68F8-EFEB-D4DF-5F40071C9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12" r="5871" b="-1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56367E-F78D-E860-C1AA-B172DFD2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b="0" i="0" u="none" strike="noStrike" dirty="0">
                <a:effectLst/>
              </a:rPr>
              <a:t>An organisational digital maturity model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90F698-6F6C-F3A6-A323-D1D32800AC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600" y="1600201"/>
            <a:ext cx="6054799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85EFD-C61C-3297-23AE-C191CE8E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0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Characteristics of Digitally Mature </a:t>
            </a:r>
            <a:r>
              <a:rPr dirty="0" err="1"/>
              <a:t>Organi</a:t>
            </a:r>
            <a:r>
              <a:rPr lang="en-GB" dirty="0"/>
              <a:t>s</a:t>
            </a:r>
            <a:r>
              <a:rPr dirty="0" err="1"/>
              <a:t>ations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23B8B4-981C-E16E-8712-552A4612D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75740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New Business Models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B08010-7A5B-D3F0-CCA4-76F693B39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186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Business Model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GB" dirty="0"/>
              <a:t>High-level representation of an organisation’s business model</a:t>
            </a:r>
          </a:p>
          <a:p>
            <a:r>
              <a:rPr lang="en-GB" dirty="0"/>
              <a:t>Nine building blocks: Customer segments, Channels, Customer relationships, Key resources, Key activities, Key partners, Revenue streams, Cost structure, Value proposition</a:t>
            </a:r>
          </a:p>
        </p:txBody>
      </p:sp>
      <p:pic>
        <p:nvPicPr>
          <p:cNvPr id="5" name="Picture 4" descr="Cubes connected with a red line">
            <a:extLst>
              <a:ext uri="{FF2B5EF4-FFF2-40B4-BE49-F238E27FC236}">
                <a16:creationId xmlns:a16="http://schemas.microsoft.com/office/drawing/2014/main" id="{65524B8E-340C-D360-D6DF-4EEF5AAEE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8" r="2" b="2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4A671F2-9734-C28B-FF51-358AB47C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0" i="0" u="none" strike="noStrike" dirty="0">
                <a:effectLst/>
              </a:rPr>
              <a:t>A business model canvas (after Osterwalder and Pigneur 2010)</a:t>
            </a:r>
            <a:endParaRPr lang="en-US" sz="2800" dirty="0"/>
          </a:p>
        </p:txBody>
      </p:sp>
      <p:pic>
        <p:nvPicPr>
          <p:cNvPr id="5122" name="Picture 2" descr="A diagram of a model canvas&#10;&#10;Description automatically generated">
            <a:extLst>
              <a:ext uri="{FF2B5EF4-FFF2-40B4-BE49-F238E27FC236}">
                <a16:creationId xmlns:a16="http://schemas.microsoft.com/office/drawing/2014/main" id="{D5DB90ED-3188-9D98-C340-C62CA72EB9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086" y="1600200"/>
            <a:ext cx="6655827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5E230-5997-0231-AE41-BCC371674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70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A86D-E47B-2E59-E834-1277493E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b="0" i="0" u="none" strike="noStrike">
                <a:effectLst/>
              </a:rPr>
              <a:t>Simplified business model canvas for Rolls Royce Global Care (after Smith-Gillespie et al. 2018)</a:t>
            </a:r>
            <a:endParaRPr lang="en-FR" sz="370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E6BBC23-5126-C79D-1C3B-19726D1EA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850" y="1600200"/>
            <a:ext cx="7044300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F8DD5-B230-3A72-1351-D00AC680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0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Learning Objectives</a:t>
            </a:r>
          </a:p>
        </p:txBody>
      </p:sp>
      <p:pic>
        <p:nvPicPr>
          <p:cNvPr id="5" name="Picture 4" descr="Maze">
            <a:extLst>
              <a:ext uri="{FF2B5EF4-FFF2-40B4-BE49-F238E27FC236}">
                <a16:creationId xmlns:a16="http://schemas.microsoft.com/office/drawing/2014/main" id="{2EF62166-A2D4-0C11-5A3D-13B966FA6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1" r="13351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Plan for digital transformation through the HINGES acrostic</a:t>
            </a:r>
          </a:p>
          <a:p>
            <a:pPr>
              <a:lnSpc>
                <a:spcPct val="90000"/>
              </a:lnSpc>
            </a:pPr>
            <a:r>
              <a:rPr lang="en-GB" dirty="0"/>
              <a:t>Use horizon scanning to identify potential technological disruption and future opportunities</a:t>
            </a:r>
          </a:p>
          <a:p>
            <a:pPr>
              <a:lnSpc>
                <a:spcPct val="90000"/>
              </a:lnSpc>
            </a:pPr>
            <a:r>
              <a:rPr lang="en-GB" dirty="0"/>
              <a:t>Carry out a digital health check</a:t>
            </a:r>
          </a:p>
          <a:p>
            <a:pPr>
              <a:lnSpc>
                <a:spcPct val="90000"/>
              </a:lnSpc>
            </a:pPr>
            <a:r>
              <a:rPr lang="en-GB" dirty="0"/>
              <a:t>Use insights to understand a persona</a:t>
            </a:r>
          </a:p>
          <a:p>
            <a:pPr>
              <a:lnSpc>
                <a:spcPct val="90000"/>
              </a:lnSpc>
            </a:pPr>
            <a:r>
              <a:rPr lang="en-GB" dirty="0"/>
              <a:t>Use insights to inform strategy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Gap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C545CF-F4AB-F23C-A918-633AE7148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3475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Kübler-Ross Change Curve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91DC35-A860-4095-4F9B-7712DA97D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6125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EE65-BFEE-98B9-B50C-FD419317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K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rebuchet MS" panose="020B0703020202090204" pitchFamily="34" charset="0"/>
              </a:rPr>
              <a:t>ü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bler-Ross change curve (after K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rebuchet MS" panose="020B0703020202090204" pitchFamily="34" charset="0"/>
              </a:rPr>
              <a:t>ü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bler-Ross 1969)</a:t>
            </a:r>
            <a:endParaRPr lang="en-F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BA65E0-D72C-A8E5-9FD3-E56E985E38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3" y="1600200"/>
            <a:ext cx="89401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07A0D1-71FE-09D7-5C12-11D06FC5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7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1E8A-B92F-E29E-8535-825BDD52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Managing complex change (after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Lippit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1987)</a:t>
            </a:r>
            <a:endParaRPr lang="en-F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1C93B69-62A0-C0E5-BAF3-3204C67364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70" y="1600200"/>
            <a:ext cx="92366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E8348-FA4D-E53F-B01E-2EDFCC6D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4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Evaluation of Options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D88941-3F74-76BA-0DC0-7E522D97B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27989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Strategy Planning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F6B6ED-9DBD-3BDD-D668-84BEB5A0F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18395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AB6258-2D6F-295E-0C57-F4D1F77A3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48866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/>
              <a:t>Importance of Monitoring the External Environment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DA0574-7B6F-8AFC-0DD5-ABCDA5885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13277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Risks in the External Environment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8D85E301-4481-BB9A-58C9-DBC6E1D28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83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GB"/>
              <a:t>Compliance with General Data Protection Regulation (GDPR)</a:t>
            </a:r>
          </a:p>
          <a:p>
            <a:r>
              <a:rPr lang="en-GB"/>
              <a:t>Legal obligations and fines for non-compliance (e.g., €4 billion in fines from 2018-2023)</a:t>
            </a:r>
          </a:p>
          <a:p>
            <a:r>
              <a:rPr lang="en-GB"/>
              <a:t>Dynamic legal factors influencing data collection, storage, and 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VUCA Environment</a:t>
            </a:r>
          </a:p>
        </p:txBody>
      </p:sp>
      <p:pic>
        <p:nvPicPr>
          <p:cNvPr id="5" name="Picture 4" descr="Beakers with solution on shelf in lab">
            <a:extLst>
              <a:ext uri="{FF2B5EF4-FFF2-40B4-BE49-F238E27FC236}">
                <a16:creationId xmlns:a16="http://schemas.microsoft.com/office/drawing/2014/main" id="{53515136-F51A-11FF-73BB-3F3D632A9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9" r="5844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GB" dirty="0"/>
              <a:t>Definition: Volatility, Uncertainty, Complexity, Ambiguity</a:t>
            </a:r>
          </a:p>
          <a:p>
            <a:r>
              <a:rPr lang="en-GB" dirty="0"/>
              <a:t>External environment characterised by VUCA due to reliance on data</a:t>
            </a:r>
          </a:p>
          <a:p>
            <a:r>
              <a:rPr lang="en-GB" dirty="0"/>
              <a:t>Proactive identification and analysis of external forces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The HINGES Acrostic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5612C9-4113-CDD0-71F5-DEB9BB5AFC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D6675-32A2-F940-EDA0-12F351CE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Horizon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GB"/>
              <a:t>Proactive and systematic exploration and analysis of the external environment</a:t>
            </a:r>
          </a:p>
          <a:p>
            <a:r>
              <a:rPr lang="en-GB"/>
              <a:t>Identifies opportunities, emerging trends, potential disruptions</a:t>
            </a:r>
          </a:p>
          <a:p>
            <a:r>
              <a:rPr lang="en-GB"/>
              <a:t>Can focus on short, medium, or long-term impacts</a:t>
            </a:r>
          </a:p>
        </p:txBody>
      </p:sp>
      <p:pic>
        <p:nvPicPr>
          <p:cNvPr id="7" name="Graphic 6" descr="Bug under Magnifying Glass">
            <a:extLst>
              <a:ext uri="{FF2B5EF4-FFF2-40B4-BE49-F238E27FC236}">
                <a16:creationId xmlns:a16="http://schemas.microsoft.com/office/drawing/2014/main" id="{1CAD7F33-8137-096A-5F28-8F40A071C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7018" y="1600201"/>
            <a:ext cx="452596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Environment Scanning vs. Horizon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GB" dirty="0"/>
              <a:t>Environment Scanning: Focuses on the immediate future (1-5 years), uses PESTEEL analysis</a:t>
            </a:r>
          </a:p>
          <a:p>
            <a:r>
              <a:rPr lang="en-GB" dirty="0"/>
              <a:t>Horizon Scanning: Stakeholder-centric, considers long-term trends and disruptions beyond PESTEEL factors (5+ years)</a:t>
            </a:r>
          </a:p>
        </p:txBody>
      </p:sp>
      <p:pic>
        <p:nvPicPr>
          <p:cNvPr id="7" name="Graphic 6" descr="Security Camera Sign">
            <a:extLst>
              <a:ext uri="{FF2B5EF4-FFF2-40B4-BE49-F238E27FC236}">
                <a16:creationId xmlns:a16="http://schemas.microsoft.com/office/drawing/2014/main" id="{B0CA611A-9388-9887-61D0-6DC0AA6B0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7018" y="1600201"/>
            <a:ext cx="452596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PESTEEL Analysis</a:t>
            </a:r>
          </a:p>
        </p:txBody>
      </p:sp>
      <p:pic>
        <p:nvPicPr>
          <p:cNvPr id="7" name="Graphic 6" descr="Family">
            <a:extLst>
              <a:ext uri="{FF2B5EF4-FFF2-40B4-BE49-F238E27FC236}">
                <a16:creationId xmlns:a16="http://schemas.microsoft.com/office/drawing/2014/main" id="{356A18AF-8273-3625-D8E6-5EFC2EA6A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18" y="1600201"/>
            <a:ext cx="4525963" cy="452596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5A93455-3FCB-3A3C-04B7-533B482757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430" y="1600201"/>
            <a:ext cx="514314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624</Words>
  <Application>Microsoft Macintosh PowerPoint</Application>
  <PresentationFormat>Widescreen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Trebuchet MS</vt:lpstr>
      <vt:lpstr>Office Theme</vt:lpstr>
      <vt:lpstr>Horizon Scanning for Insights</vt:lpstr>
      <vt:lpstr>Learning Objectives</vt:lpstr>
      <vt:lpstr>Importance of Monitoring the External Environment</vt:lpstr>
      <vt:lpstr>Risks in the External Environment</vt:lpstr>
      <vt:lpstr>VUCA Environment</vt:lpstr>
      <vt:lpstr>The HINGES Acrostic</vt:lpstr>
      <vt:lpstr>Horizon Scanning</vt:lpstr>
      <vt:lpstr>Environment Scanning vs. Horizon Scanning</vt:lpstr>
      <vt:lpstr>PESTEEL Analysis</vt:lpstr>
      <vt:lpstr>Case Study: Generative AI</vt:lpstr>
      <vt:lpstr>Internal Audit</vt:lpstr>
      <vt:lpstr>The internal view of an organisation as a system (Fenton et al. 2020)</vt:lpstr>
      <vt:lpstr>Digital Maturity Model</vt:lpstr>
      <vt:lpstr>An organisational digital maturity model</vt:lpstr>
      <vt:lpstr>Characteristics of Digitally Mature Organisations</vt:lpstr>
      <vt:lpstr>New Business Models</vt:lpstr>
      <vt:lpstr>Business Model Canvas</vt:lpstr>
      <vt:lpstr>A business model canvas (after Osterwalder and Pigneur 2010)</vt:lpstr>
      <vt:lpstr>Simplified business model canvas for Rolls Royce Global Care (after Smith-Gillespie et al. 2018)</vt:lpstr>
      <vt:lpstr>Gap Analysis</vt:lpstr>
      <vt:lpstr>Kübler-Ross Change Curve</vt:lpstr>
      <vt:lpstr>The Kübler-Ross change curve (after Kübler-Ross 1969)</vt:lpstr>
      <vt:lpstr>Managing complex change (after Lippit 1987)</vt:lpstr>
      <vt:lpstr>Evaluation of Options</vt:lpstr>
      <vt:lpstr>Strategy Planning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Aleksej Heinze</cp:lastModifiedBy>
  <cp:revision>35</cp:revision>
  <dcterms:created xsi:type="dcterms:W3CDTF">2013-01-27T09:14:16Z</dcterms:created>
  <dcterms:modified xsi:type="dcterms:W3CDTF">2024-07-03T13:34:22Z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7f3165-8a52-429a-ab2a-1fd572a4c07f_Enabled">
    <vt:lpwstr>true</vt:lpwstr>
  </property>
  <property fmtid="{D5CDD505-2E9C-101B-9397-08002B2CF9AE}" pid="3" name="MSIP_Label_e17f3165-8a52-429a-ab2a-1fd572a4c07f_SetDate">
    <vt:lpwstr>2024-07-01T21:42:36Z</vt:lpwstr>
  </property>
  <property fmtid="{D5CDD505-2E9C-101B-9397-08002B2CF9AE}" pid="4" name="MSIP_Label_e17f3165-8a52-429a-ab2a-1fd572a4c07f_Method">
    <vt:lpwstr>Standard</vt:lpwstr>
  </property>
  <property fmtid="{D5CDD505-2E9C-101B-9397-08002B2CF9AE}" pid="5" name="MSIP_Label_e17f3165-8a52-429a-ab2a-1fd572a4c07f_Name">
    <vt:lpwstr>defa4170-0d19-0005-0004-bc88714345d2</vt:lpwstr>
  </property>
  <property fmtid="{D5CDD505-2E9C-101B-9397-08002B2CF9AE}" pid="6" name="MSIP_Label_e17f3165-8a52-429a-ab2a-1fd572a4c07f_SiteId">
    <vt:lpwstr>6b3a59c1-9475-4729-b8d9-f72ffd0dd0cd</vt:lpwstr>
  </property>
  <property fmtid="{D5CDD505-2E9C-101B-9397-08002B2CF9AE}" pid="7" name="MSIP_Label_e17f3165-8a52-429a-ab2a-1fd572a4c07f_ActionId">
    <vt:lpwstr>4d690c8b-ec23-44a1-889c-a609624bc859</vt:lpwstr>
  </property>
  <property fmtid="{D5CDD505-2E9C-101B-9397-08002B2CF9AE}" pid="8" name="MSIP_Label_e17f3165-8a52-429a-ab2a-1fd572a4c07f_ContentBits">
    <vt:lpwstr>0</vt:lpwstr>
  </property>
</Properties>
</file>