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1" r:id="rId10"/>
    <p:sldId id="262" r:id="rId11"/>
    <p:sldId id="269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 snapToGrid="0" snapToObjects="1">
      <p:cViewPr varScale="1">
        <p:scale>
          <a:sx n="96" d="100"/>
          <a:sy n="96" d="100"/>
        </p:scale>
        <p:origin x="200" y="6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AD147-975A-4C01-860A-674BABC8B3A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E933BA-4702-45CA-B34D-3B085BA59D33}">
      <dgm:prSet/>
      <dgm:spPr/>
      <dgm:t>
        <a:bodyPr/>
        <a:lstStyle/>
        <a:p>
          <a:r>
            <a:rPr lang="en-US"/>
            <a:t>In marketing, data collection is vital. </a:t>
          </a:r>
        </a:p>
      </dgm:t>
    </dgm:pt>
    <dgm:pt modelId="{3A1D593E-F147-4CFE-96DE-3A0CA8416F1A}" type="parTrans" cxnId="{8042BC74-BEF0-4213-BA5D-C177A03AE1BD}">
      <dgm:prSet/>
      <dgm:spPr/>
      <dgm:t>
        <a:bodyPr/>
        <a:lstStyle/>
        <a:p>
          <a:endParaRPr lang="en-US"/>
        </a:p>
      </dgm:t>
    </dgm:pt>
    <dgm:pt modelId="{4253DCD5-3F2D-4026-9DC7-619665CC40FD}" type="sibTrans" cxnId="{8042BC74-BEF0-4213-BA5D-C177A03AE1BD}">
      <dgm:prSet/>
      <dgm:spPr/>
      <dgm:t>
        <a:bodyPr/>
        <a:lstStyle/>
        <a:p>
          <a:endParaRPr lang="en-US"/>
        </a:p>
      </dgm:t>
    </dgm:pt>
    <dgm:pt modelId="{557B8926-B4A1-49DA-BDDE-00FE54733FE5}">
      <dgm:prSet/>
      <dgm:spPr/>
      <dgm:t>
        <a:bodyPr/>
        <a:lstStyle/>
        <a:p>
          <a:r>
            <a:rPr lang="en-US"/>
            <a:t>Qualitative data explains 'why' and 'who', while quantitative data answers 'how much' and 'how many'. </a:t>
          </a:r>
        </a:p>
      </dgm:t>
    </dgm:pt>
    <dgm:pt modelId="{D2D2A2A4-8668-4435-9AC1-E21F87FF57D4}" type="parTrans" cxnId="{5CE878A5-CD95-463B-9851-7C8E6FDBAE74}">
      <dgm:prSet/>
      <dgm:spPr/>
      <dgm:t>
        <a:bodyPr/>
        <a:lstStyle/>
        <a:p>
          <a:endParaRPr lang="en-US"/>
        </a:p>
      </dgm:t>
    </dgm:pt>
    <dgm:pt modelId="{B22D5FBD-DB5E-4687-A24B-0F337B935139}" type="sibTrans" cxnId="{5CE878A5-CD95-463B-9851-7C8E6FDBAE74}">
      <dgm:prSet/>
      <dgm:spPr/>
      <dgm:t>
        <a:bodyPr/>
        <a:lstStyle/>
        <a:p>
          <a:endParaRPr lang="en-US"/>
        </a:p>
      </dgm:t>
    </dgm:pt>
    <dgm:pt modelId="{3F155F17-A7FC-4917-B508-BD7430955C62}">
      <dgm:prSet/>
      <dgm:spPr/>
      <dgm:t>
        <a:bodyPr/>
        <a:lstStyle/>
        <a:p>
          <a:r>
            <a:rPr lang="en-US"/>
            <a:t>Combining both types offers comprehensive insights.</a:t>
          </a:r>
        </a:p>
      </dgm:t>
    </dgm:pt>
    <dgm:pt modelId="{71C375FB-3795-48BC-9D4E-12AD0D7E8C8A}" type="parTrans" cxnId="{33D0BAE0-41A6-4ADE-BB3F-F9E2DDB95912}">
      <dgm:prSet/>
      <dgm:spPr/>
      <dgm:t>
        <a:bodyPr/>
        <a:lstStyle/>
        <a:p>
          <a:endParaRPr lang="en-US"/>
        </a:p>
      </dgm:t>
    </dgm:pt>
    <dgm:pt modelId="{A2121F91-61A1-4B69-B3A9-18918F811D1D}" type="sibTrans" cxnId="{33D0BAE0-41A6-4ADE-BB3F-F9E2DDB95912}">
      <dgm:prSet/>
      <dgm:spPr/>
      <dgm:t>
        <a:bodyPr/>
        <a:lstStyle/>
        <a:p>
          <a:endParaRPr lang="en-US"/>
        </a:p>
      </dgm:t>
    </dgm:pt>
    <dgm:pt modelId="{5B5FA49C-A617-42A6-A9F5-A14419D75A09}" type="pres">
      <dgm:prSet presAssocID="{F1FAD147-975A-4C01-860A-674BABC8B3A0}" presName="root" presStyleCnt="0">
        <dgm:presLayoutVars>
          <dgm:dir/>
          <dgm:resizeHandles val="exact"/>
        </dgm:presLayoutVars>
      </dgm:prSet>
      <dgm:spPr/>
    </dgm:pt>
    <dgm:pt modelId="{45A6F77F-DDE6-424E-93B7-3F45BA1CBC9F}" type="pres">
      <dgm:prSet presAssocID="{8BE933BA-4702-45CA-B34D-3B085BA59D33}" presName="compNode" presStyleCnt="0"/>
      <dgm:spPr/>
    </dgm:pt>
    <dgm:pt modelId="{FEC0F138-DC7D-4EE7-BDAE-B08CAAC2F4ED}" type="pres">
      <dgm:prSet presAssocID="{8BE933BA-4702-45CA-B34D-3B085BA59D33}" presName="bgRect" presStyleLbl="bgShp" presStyleIdx="0" presStyleCnt="3"/>
      <dgm:spPr/>
    </dgm:pt>
    <dgm:pt modelId="{60864E93-9A52-42BD-A438-A65175B66663}" type="pres">
      <dgm:prSet presAssocID="{8BE933BA-4702-45CA-B34D-3B085BA59D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564AC0AE-8333-476C-B358-7706243F2E85}" type="pres">
      <dgm:prSet presAssocID="{8BE933BA-4702-45CA-B34D-3B085BA59D33}" presName="spaceRect" presStyleCnt="0"/>
      <dgm:spPr/>
    </dgm:pt>
    <dgm:pt modelId="{3CBF8BF3-9DF5-4DF6-B543-46E1A4A854BF}" type="pres">
      <dgm:prSet presAssocID="{8BE933BA-4702-45CA-B34D-3B085BA59D33}" presName="parTx" presStyleLbl="revTx" presStyleIdx="0" presStyleCnt="3">
        <dgm:presLayoutVars>
          <dgm:chMax val="0"/>
          <dgm:chPref val="0"/>
        </dgm:presLayoutVars>
      </dgm:prSet>
      <dgm:spPr/>
    </dgm:pt>
    <dgm:pt modelId="{CACD5B45-58CC-43B8-9315-7B4AF7B00039}" type="pres">
      <dgm:prSet presAssocID="{4253DCD5-3F2D-4026-9DC7-619665CC40FD}" presName="sibTrans" presStyleCnt="0"/>
      <dgm:spPr/>
    </dgm:pt>
    <dgm:pt modelId="{F239C741-1FDE-4D0B-9247-277E4FEF9FFE}" type="pres">
      <dgm:prSet presAssocID="{557B8926-B4A1-49DA-BDDE-00FE54733FE5}" presName="compNode" presStyleCnt="0"/>
      <dgm:spPr/>
    </dgm:pt>
    <dgm:pt modelId="{DA5E5610-78C1-4BA2-8C8E-7A7ACD063AE9}" type="pres">
      <dgm:prSet presAssocID="{557B8926-B4A1-49DA-BDDE-00FE54733FE5}" presName="bgRect" presStyleLbl="bgShp" presStyleIdx="1" presStyleCnt="3"/>
      <dgm:spPr/>
    </dgm:pt>
    <dgm:pt modelId="{C0D687FE-80F7-4273-B330-38E716CCCDD7}" type="pres">
      <dgm:prSet presAssocID="{557B8926-B4A1-49DA-BDDE-00FE54733FE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AB015FF-9907-46FB-ACB3-6E8DBBD175FE}" type="pres">
      <dgm:prSet presAssocID="{557B8926-B4A1-49DA-BDDE-00FE54733FE5}" presName="spaceRect" presStyleCnt="0"/>
      <dgm:spPr/>
    </dgm:pt>
    <dgm:pt modelId="{1987B736-1D5D-4BB2-A150-C26F3E381934}" type="pres">
      <dgm:prSet presAssocID="{557B8926-B4A1-49DA-BDDE-00FE54733FE5}" presName="parTx" presStyleLbl="revTx" presStyleIdx="1" presStyleCnt="3">
        <dgm:presLayoutVars>
          <dgm:chMax val="0"/>
          <dgm:chPref val="0"/>
        </dgm:presLayoutVars>
      </dgm:prSet>
      <dgm:spPr/>
    </dgm:pt>
    <dgm:pt modelId="{FEEA2DEB-E361-480E-9757-546711AC12CD}" type="pres">
      <dgm:prSet presAssocID="{B22D5FBD-DB5E-4687-A24B-0F337B935139}" presName="sibTrans" presStyleCnt="0"/>
      <dgm:spPr/>
    </dgm:pt>
    <dgm:pt modelId="{1E999863-5343-4830-B280-88DC41EA30E9}" type="pres">
      <dgm:prSet presAssocID="{3F155F17-A7FC-4917-B508-BD7430955C62}" presName="compNode" presStyleCnt="0"/>
      <dgm:spPr/>
    </dgm:pt>
    <dgm:pt modelId="{3A92FAF9-3C05-489B-BFF9-9A42E3BAD54D}" type="pres">
      <dgm:prSet presAssocID="{3F155F17-A7FC-4917-B508-BD7430955C62}" presName="bgRect" presStyleLbl="bgShp" presStyleIdx="2" presStyleCnt="3"/>
      <dgm:spPr/>
    </dgm:pt>
    <dgm:pt modelId="{C0767E60-EC77-4267-B056-E5F227CD2964}" type="pres">
      <dgm:prSet presAssocID="{3F155F17-A7FC-4917-B508-BD7430955C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D178083-0AB1-4A4A-B22F-A5A576324F10}" type="pres">
      <dgm:prSet presAssocID="{3F155F17-A7FC-4917-B508-BD7430955C62}" presName="spaceRect" presStyleCnt="0"/>
      <dgm:spPr/>
    </dgm:pt>
    <dgm:pt modelId="{DEC366BF-2CCB-47E5-99CC-95B0F6604B84}" type="pres">
      <dgm:prSet presAssocID="{3F155F17-A7FC-4917-B508-BD7430955C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7761907-E900-4061-B929-18E3B709C798}" type="presOf" srcId="{8BE933BA-4702-45CA-B34D-3B085BA59D33}" destId="{3CBF8BF3-9DF5-4DF6-B543-46E1A4A854BF}" srcOrd="0" destOrd="0" presId="urn:microsoft.com/office/officeart/2018/2/layout/IconVerticalSolidList"/>
    <dgm:cxn modelId="{8042BC74-BEF0-4213-BA5D-C177A03AE1BD}" srcId="{F1FAD147-975A-4C01-860A-674BABC8B3A0}" destId="{8BE933BA-4702-45CA-B34D-3B085BA59D33}" srcOrd="0" destOrd="0" parTransId="{3A1D593E-F147-4CFE-96DE-3A0CA8416F1A}" sibTransId="{4253DCD5-3F2D-4026-9DC7-619665CC40FD}"/>
    <dgm:cxn modelId="{00861484-DAB9-4875-B0B5-20423D85E8AE}" type="presOf" srcId="{3F155F17-A7FC-4917-B508-BD7430955C62}" destId="{DEC366BF-2CCB-47E5-99CC-95B0F6604B84}" srcOrd="0" destOrd="0" presId="urn:microsoft.com/office/officeart/2018/2/layout/IconVerticalSolidList"/>
    <dgm:cxn modelId="{5CE878A5-CD95-463B-9851-7C8E6FDBAE74}" srcId="{F1FAD147-975A-4C01-860A-674BABC8B3A0}" destId="{557B8926-B4A1-49DA-BDDE-00FE54733FE5}" srcOrd="1" destOrd="0" parTransId="{D2D2A2A4-8668-4435-9AC1-E21F87FF57D4}" sibTransId="{B22D5FBD-DB5E-4687-A24B-0F337B935139}"/>
    <dgm:cxn modelId="{2A3BC3B8-DB5F-4FD6-BB2F-6E1C4A1FC6D6}" type="presOf" srcId="{557B8926-B4A1-49DA-BDDE-00FE54733FE5}" destId="{1987B736-1D5D-4BB2-A150-C26F3E381934}" srcOrd="0" destOrd="0" presId="urn:microsoft.com/office/officeart/2018/2/layout/IconVerticalSolidList"/>
    <dgm:cxn modelId="{33D0BAE0-41A6-4ADE-BB3F-F9E2DDB95912}" srcId="{F1FAD147-975A-4C01-860A-674BABC8B3A0}" destId="{3F155F17-A7FC-4917-B508-BD7430955C62}" srcOrd="2" destOrd="0" parTransId="{71C375FB-3795-48BC-9D4E-12AD0D7E8C8A}" sibTransId="{A2121F91-61A1-4B69-B3A9-18918F811D1D}"/>
    <dgm:cxn modelId="{F9A38BF2-57D5-4966-98AE-C75EEAA6C683}" type="presOf" srcId="{F1FAD147-975A-4C01-860A-674BABC8B3A0}" destId="{5B5FA49C-A617-42A6-A9F5-A14419D75A09}" srcOrd="0" destOrd="0" presId="urn:microsoft.com/office/officeart/2018/2/layout/IconVerticalSolidList"/>
    <dgm:cxn modelId="{EF67887C-9579-4616-A3E5-EFEBE2E68C3C}" type="presParOf" srcId="{5B5FA49C-A617-42A6-A9F5-A14419D75A09}" destId="{45A6F77F-DDE6-424E-93B7-3F45BA1CBC9F}" srcOrd="0" destOrd="0" presId="urn:microsoft.com/office/officeart/2018/2/layout/IconVerticalSolidList"/>
    <dgm:cxn modelId="{DC21DD5E-5967-415E-8DE2-FC91E5DDF6E2}" type="presParOf" srcId="{45A6F77F-DDE6-424E-93B7-3F45BA1CBC9F}" destId="{FEC0F138-DC7D-4EE7-BDAE-B08CAAC2F4ED}" srcOrd="0" destOrd="0" presId="urn:microsoft.com/office/officeart/2018/2/layout/IconVerticalSolidList"/>
    <dgm:cxn modelId="{926DA13F-F8FC-42FC-8F88-1418AEDE864C}" type="presParOf" srcId="{45A6F77F-DDE6-424E-93B7-3F45BA1CBC9F}" destId="{60864E93-9A52-42BD-A438-A65175B66663}" srcOrd="1" destOrd="0" presId="urn:microsoft.com/office/officeart/2018/2/layout/IconVerticalSolidList"/>
    <dgm:cxn modelId="{65BCFBC4-4A32-4EBF-BFF6-497900AF84C8}" type="presParOf" srcId="{45A6F77F-DDE6-424E-93B7-3F45BA1CBC9F}" destId="{564AC0AE-8333-476C-B358-7706243F2E85}" srcOrd="2" destOrd="0" presId="urn:microsoft.com/office/officeart/2018/2/layout/IconVerticalSolidList"/>
    <dgm:cxn modelId="{D7B89EA3-F14F-4B87-A53D-34269438ABF9}" type="presParOf" srcId="{45A6F77F-DDE6-424E-93B7-3F45BA1CBC9F}" destId="{3CBF8BF3-9DF5-4DF6-B543-46E1A4A854BF}" srcOrd="3" destOrd="0" presId="urn:microsoft.com/office/officeart/2018/2/layout/IconVerticalSolidList"/>
    <dgm:cxn modelId="{F53A5D50-5424-4D3E-B9DD-4335DBCB5C28}" type="presParOf" srcId="{5B5FA49C-A617-42A6-A9F5-A14419D75A09}" destId="{CACD5B45-58CC-43B8-9315-7B4AF7B00039}" srcOrd="1" destOrd="0" presId="urn:microsoft.com/office/officeart/2018/2/layout/IconVerticalSolidList"/>
    <dgm:cxn modelId="{FA307AB7-733B-4D4E-9429-D90862F9B97A}" type="presParOf" srcId="{5B5FA49C-A617-42A6-A9F5-A14419D75A09}" destId="{F239C741-1FDE-4D0B-9247-277E4FEF9FFE}" srcOrd="2" destOrd="0" presId="urn:microsoft.com/office/officeart/2018/2/layout/IconVerticalSolidList"/>
    <dgm:cxn modelId="{82CE1FC3-7BC1-4CC2-A7BA-65D0DB22E691}" type="presParOf" srcId="{F239C741-1FDE-4D0B-9247-277E4FEF9FFE}" destId="{DA5E5610-78C1-4BA2-8C8E-7A7ACD063AE9}" srcOrd="0" destOrd="0" presId="urn:microsoft.com/office/officeart/2018/2/layout/IconVerticalSolidList"/>
    <dgm:cxn modelId="{39A861AF-8694-4BDE-A535-B4AA6611A1CA}" type="presParOf" srcId="{F239C741-1FDE-4D0B-9247-277E4FEF9FFE}" destId="{C0D687FE-80F7-4273-B330-38E716CCCDD7}" srcOrd="1" destOrd="0" presId="urn:microsoft.com/office/officeart/2018/2/layout/IconVerticalSolidList"/>
    <dgm:cxn modelId="{6A654F51-C783-4057-AC65-B6EDC1A8585D}" type="presParOf" srcId="{F239C741-1FDE-4D0B-9247-277E4FEF9FFE}" destId="{4AB015FF-9907-46FB-ACB3-6E8DBBD175FE}" srcOrd="2" destOrd="0" presId="urn:microsoft.com/office/officeart/2018/2/layout/IconVerticalSolidList"/>
    <dgm:cxn modelId="{C34327C5-CB26-4AB9-82EC-D1C6686A8F0A}" type="presParOf" srcId="{F239C741-1FDE-4D0B-9247-277E4FEF9FFE}" destId="{1987B736-1D5D-4BB2-A150-C26F3E381934}" srcOrd="3" destOrd="0" presId="urn:microsoft.com/office/officeart/2018/2/layout/IconVerticalSolidList"/>
    <dgm:cxn modelId="{C5969ED1-13F8-423B-B367-CDD3D7A851B7}" type="presParOf" srcId="{5B5FA49C-A617-42A6-A9F5-A14419D75A09}" destId="{FEEA2DEB-E361-480E-9757-546711AC12CD}" srcOrd="3" destOrd="0" presId="urn:microsoft.com/office/officeart/2018/2/layout/IconVerticalSolidList"/>
    <dgm:cxn modelId="{BBEA00D4-2C23-4EF3-A4BD-91B4B1A2F357}" type="presParOf" srcId="{5B5FA49C-A617-42A6-A9F5-A14419D75A09}" destId="{1E999863-5343-4830-B280-88DC41EA30E9}" srcOrd="4" destOrd="0" presId="urn:microsoft.com/office/officeart/2018/2/layout/IconVerticalSolidList"/>
    <dgm:cxn modelId="{C3D80717-3005-4ADA-AC5C-DE7ADE9DBE47}" type="presParOf" srcId="{1E999863-5343-4830-B280-88DC41EA30E9}" destId="{3A92FAF9-3C05-489B-BFF9-9A42E3BAD54D}" srcOrd="0" destOrd="0" presId="urn:microsoft.com/office/officeart/2018/2/layout/IconVerticalSolidList"/>
    <dgm:cxn modelId="{E22AC4D5-0305-453E-AF30-A84031D0BDFD}" type="presParOf" srcId="{1E999863-5343-4830-B280-88DC41EA30E9}" destId="{C0767E60-EC77-4267-B056-E5F227CD2964}" srcOrd="1" destOrd="0" presId="urn:microsoft.com/office/officeart/2018/2/layout/IconVerticalSolidList"/>
    <dgm:cxn modelId="{979ECB13-3E28-4AB6-A984-F2F4062F3D78}" type="presParOf" srcId="{1E999863-5343-4830-B280-88DC41EA30E9}" destId="{0D178083-0AB1-4A4A-B22F-A5A576324F10}" srcOrd="2" destOrd="0" presId="urn:microsoft.com/office/officeart/2018/2/layout/IconVerticalSolidList"/>
    <dgm:cxn modelId="{896604B6-4A23-42FC-B612-6BE6F6610A4F}" type="presParOf" srcId="{1E999863-5343-4830-B280-88DC41EA30E9}" destId="{DEC366BF-2CCB-47E5-99CC-95B0F6604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C15AA-54C4-406C-94A5-C256A2A00671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72C8D1-C9D0-4373-8E9C-A2F534A7CC10}">
      <dgm:prSet/>
      <dgm:spPr/>
      <dgm:t>
        <a:bodyPr/>
        <a:lstStyle/>
        <a:p>
          <a:r>
            <a:rPr lang="en-US"/>
            <a:t>Qualitative Data: </a:t>
          </a:r>
        </a:p>
      </dgm:t>
    </dgm:pt>
    <dgm:pt modelId="{410E80E5-5FCE-4414-9479-71F82E3ED5DD}" type="parTrans" cxnId="{CB2AFEB6-9C5C-4376-A2E1-07121CF4A1AB}">
      <dgm:prSet/>
      <dgm:spPr/>
      <dgm:t>
        <a:bodyPr/>
        <a:lstStyle/>
        <a:p>
          <a:endParaRPr lang="en-US"/>
        </a:p>
      </dgm:t>
    </dgm:pt>
    <dgm:pt modelId="{C30529FF-770B-48C5-8311-91D0EB550714}" type="sibTrans" cxnId="{CB2AFEB6-9C5C-4376-A2E1-07121CF4A1AB}">
      <dgm:prSet/>
      <dgm:spPr/>
      <dgm:t>
        <a:bodyPr/>
        <a:lstStyle/>
        <a:p>
          <a:endParaRPr lang="en-US"/>
        </a:p>
      </dgm:t>
    </dgm:pt>
    <dgm:pt modelId="{92ABBFAD-742A-4C0F-A4AA-6C85024F9584}">
      <dgm:prSet/>
      <dgm:spPr/>
      <dgm:t>
        <a:bodyPr/>
        <a:lstStyle/>
        <a:p>
          <a:r>
            <a:rPr lang="en-US" dirty="0"/>
            <a:t>Attributes or characteristics </a:t>
          </a:r>
        </a:p>
      </dgm:t>
    </dgm:pt>
    <dgm:pt modelId="{087ECBD0-9DE9-4D6E-A413-98C0EE01D6B8}" type="parTrans" cxnId="{FF062301-726A-4DCD-A27F-E3A8C46F1B87}">
      <dgm:prSet/>
      <dgm:spPr/>
      <dgm:t>
        <a:bodyPr/>
        <a:lstStyle/>
        <a:p>
          <a:endParaRPr lang="en-US"/>
        </a:p>
      </dgm:t>
    </dgm:pt>
    <dgm:pt modelId="{F05761FD-C818-4349-A4AF-2ECA70B1FAB5}" type="sibTrans" cxnId="{FF062301-726A-4DCD-A27F-E3A8C46F1B87}">
      <dgm:prSet/>
      <dgm:spPr/>
      <dgm:t>
        <a:bodyPr/>
        <a:lstStyle/>
        <a:p>
          <a:endParaRPr lang="en-US"/>
        </a:p>
      </dgm:t>
    </dgm:pt>
    <dgm:pt modelId="{DF28766E-E8E9-4158-AD4C-C473FD9506D1}">
      <dgm:prSet/>
      <dgm:spPr/>
      <dgm:t>
        <a:bodyPr/>
        <a:lstStyle/>
        <a:p>
          <a:r>
            <a:rPr lang="en-US" dirty="0"/>
            <a:t>Answers 'why did this happen?' and 'who did this?' </a:t>
          </a:r>
        </a:p>
      </dgm:t>
    </dgm:pt>
    <dgm:pt modelId="{12E9EE0F-2056-4BB5-98F9-98654740B8A7}" type="parTrans" cxnId="{2CC53750-3A46-4F06-9D73-C00D66601762}">
      <dgm:prSet/>
      <dgm:spPr/>
      <dgm:t>
        <a:bodyPr/>
        <a:lstStyle/>
        <a:p>
          <a:endParaRPr lang="en-US"/>
        </a:p>
      </dgm:t>
    </dgm:pt>
    <dgm:pt modelId="{1D275427-B58C-46C8-AD96-886287E1E959}" type="sibTrans" cxnId="{2CC53750-3A46-4F06-9D73-C00D66601762}">
      <dgm:prSet/>
      <dgm:spPr/>
      <dgm:t>
        <a:bodyPr/>
        <a:lstStyle/>
        <a:p>
          <a:endParaRPr lang="en-US"/>
        </a:p>
      </dgm:t>
    </dgm:pt>
    <dgm:pt modelId="{16DE5FEE-F3EC-4F39-BF17-0AFECE587B2C}">
      <dgm:prSet/>
      <dgm:spPr/>
      <dgm:t>
        <a:bodyPr/>
        <a:lstStyle/>
        <a:p>
          <a:r>
            <a:rPr lang="en-US"/>
            <a:t>Quantitative Data: </a:t>
          </a:r>
        </a:p>
      </dgm:t>
    </dgm:pt>
    <dgm:pt modelId="{87C3DAF8-FA28-47A2-95A6-5123D1984ABF}" type="parTrans" cxnId="{DE657583-DE3E-4CD7-98CD-4C0CA29FD5B5}">
      <dgm:prSet/>
      <dgm:spPr/>
      <dgm:t>
        <a:bodyPr/>
        <a:lstStyle/>
        <a:p>
          <a:endParaRPr lang="en-US"/>
        </a:p>
      </dgm:t>
    </dgm:pt>
    <dgm:pt modelId="{2414B7BB-D09D-4FA6-9918-88B105843B33}" type="sibTrans" cxnId="{DE657583-DE3E-4CD7-98CD-4C0CA29FD5B5}">
      <dgm:prSet/>
      <dgm:spPr/>
      <dgm:t>
        <a:bodyPr/>
        <a:lstStyle/>
        <a:p>
          <a:endParaRPr lang="en-US"/>
        </a:p>
      </dgm:t>
    </dgm:pt>
    <dgm:pt modelId="{EF1619FF-FE69-4EEF-9D69-D3C7CB98439B}">
      <dgm:prSet/>
      <dgm:spPr/>
      <dgm:t>
        <a:bodyPr/>
        <a:lstStyle/>
        <a:p>
          <a:r>
            <a:rPr lang="en-US" dirty="0"/>
            <a:t>Countable and measurable </a:t>
          </a:r>
        </a:p>
      </dgm:t>
    </dgm:pt>
    <dgm:pt modelId="{949A9DCA-409C-4821-8279-D59D7893E774}" type="parTrans" cxnId="{FBAB1740-46FB-41B5-B0B1-3D2CC1BA6EE2}">
      <dgm:prSet/>
      <dgm:spPr/>
      <dgm:t>
        <a:bodyPr/>
        <a:lstStyle/>
        <a:p>
          <a:endParaRPr lang="en-US"/>
        </a:p>
      </dgm:t>
    </dgm:pt>
    <dgm:pt modelId="{E40F809E-87E2-455B-B885-B9DB036DA60A}" type="sibTrans" cxnId="{FBAB1740-46FB-41B5-B0B1-3D2CC1BA6EE2}">
      <dgm:prSet/>
      <dgm:spPr/>
      <dgm:t>
        <a:bodyPr/>
        <a:lstStyle/>
        <a:p>
          <a:endParaRPr lang="en-US"/>
        </a:p>
      </dgm:t>
    </dgm:pt>
    <dgm:pt modelId="{6F73B67E-6A81-4362-8723-02D35722822C}">
      <dgm:prSet/>
      <dgm:spPr/>
      <dgm:t>
        <a:bodyPr/>
        <a:lstStyle/>
        <a:p>
          <a:r>
            <a:rPr lang="en-US" dirty="0"/>
            <a:t>Answers 'how much?', 'when did this happen?' and 'how many?'</a:t>
          </a:r>
        </a:p>
      </dgm:t>
    </dgm:pt>
    <dgm:pt modelId="{85DACA40-6302-441E-9D0C-9262ECBE84FE}" type="parTrans" cxnId="{D3B03D4A-5E3F-4706-8EF3-7029850CBB67}">
      <dgm:prSet/>
      <dgm:spPr/>
      <dgm:t>
        <a:bodyPr/>
        <a:lstStyle/>
        <a:p>
          <a:endParaRPr lang="en-US"/>
        </a:p>
      </dgm:t>
    </dgm:pt>
    <dgm:pt modelId="{BB7EB15D-1E0E-479B-91C6-D3FB5D6DA6C5}" type="sibTrans" cxnId="{D3B03D4A-5E3F-4706-8EF3-7029850CBB67}">
      <dgm:prSet/>
      <dgm:spPr/>
      <dgm:t>
        <a:bodyPr/>
        <a:lstStyle/>
        <a:p>
          <a:endParaRPr lang="en-US"/>
        </a:p>
      </dgm:t>
    </dgm:pt>
    <dgm:pt modelId="{E940E56F-C1CA-EE48-840D-3B9955D78F84}" type="pres">
      <dgm:prSet presAssocID="{5E1C15AA-54C4-406C-94A5-C256A2A00671}" presName="diagram" presStyleCnt="0">
        <dgm:presLayoutVars>
          <dgm:dir/>
          <dgm:resizeHandles val="exact"/>
        </dgm:presLayoutVars>
      </dgm:prSet>
      <dgm:spPr/>
    </dgm:pt>
    <dgm:pt modelId="{7E13FDDA-BECF-574F-AC4A-3C53242309FD}" type="pres">
      <dgm:prSet presAssocID="{4B72C8D1-C9D0-4373-8E9C-A2F534A7CC10}" presName="node" presStyleLbl="node1" presStyleIdx="0" presStyleCnt="6">
        <dgm:presLayoutVars>
          <dgm:bulletEnabled val="1"/>
        </dgm:presLayoutVars>
      </dgm:prSet>
      <dgm:spPr/>
    </dgm:pt>
    <dgm:pt modelId="{89B5F577-4F66-7D48-AA1A-A5AC83EB9173}" type="pres">
      <dgm:prSet presAssocID="{C30529FF-770B-48C5-8311-91D0EB550714}" presName="sibTrans" presStyleCnt="0"/>
      <dgm:spPr/>
    </dgm:pt>
    <dgm:pt modelId="{1EBE3D4B-6825-2A40-9CD3-07F94D9AF836}" type="pres">
      <dgm:prSet presAssocID="{92ABBFAD-742A-4C0F-A4AA-6C85024F9584}" presName="node" presStyleLbl="node1" presStyleIdx="1" presStyleCnt="6">
        <dgm:presLayoutVars>
          <dgm:bulletEnabled val="1"/>
        </dgm:presLayoutVars>
      </dgm:prSet>
      <dgm:spPr/>
    </dgm:pt>
    <dgm:pt modelId="{7F0F1F27-9AA1-3E4C-B9B8-C5A3659CF3B2}" type="pres">
      <dgm:prSet presAssocID="{F05761FD-C818-4349-A4AF-2ECA70B1FAB5}" presName="sibTrans" presStyleCnt="0"/>
      <dgm:spPr/>
    </dgm:pt>
    <dgm:pt modelId="{818BC868-3C6D-3D4D-97C3-D26F85E6DC3D}" type="pres">
      <dgm:prSet presAssocID="{DF28766E-E8E9-4158-AD4C-C473FD9506D1}" presName="node" presStyleLbl="node1" presStyleIdx="2" presStyleCnt="6">
        <dgm:presLayoutVars>
          <dgm:bulletEnabled val="1"/>
        </dgm:presLayoutVars>
      </dgm:prSet>
      <dgm:spPr/>
    </dgm:pt>
    <dgm:pt modelId="{004D2E4E-6B87-A743-A4F4-9BF7181407FB}" type="pres">
      <dgm:prSet presAssocID="{1D275427-B58C-46C8-AD96-886287E1E959}" presName="sibTrans" presStyleCnt="0"/>
      <dgm:spPr/>
    </dgm:pt>
    <dgm:pt modelId="{95BBEB41-65ED-1C42-9E10-2CD2D0DBA94D}" type="pres">
      <dgm:prSet presAssocID="{16DE5FEE-F3EC-4F39-BF17-0AFECE587B2C}" presName="node" presStyleLbl="node1" presStyleIdx="3" presStyleCnt="6">
        <dgm:presLayoutVars>
          <dgm:bulletEnabled val="1"/>
        </dgm:presLayoutVars>
      </dgm:prSet>
      <dgm:spPr/>
    </dgm:pt>
    <dgm:pt modelId="{824071B6-0A53-8740-9451-4C4CDAD99754}" type="pres">
      <dgm:prSet presAssocID="{2414B7BB-D09D-4FA6-9918-88B105843B33}" presName="sibTrans" presStyleCnt="0"/>
      <dgm:spPr/>
    </dgm:pt>
    <dgm:pt modelId="{D94ED6F0-9F28-0147-B735-1D527F5633A9}" type="pres">
      <dgm:prSet presAssocID="{EF1619FF-FE69-4EEF-9D69-D3C7CB98439B}" presName="node" presStyleLbl="node1" presStyleIdx="4" presStyleCnt="6">
        <dgm:presLayoutVars>
          <dgm:bulletEnabled val="1"/>
        </dgm:presLayoutVars>
      </dgm:prSet>
      <dgm:spPr/>
    </dgm:pt>
    <dgm:pt modelId="{EDAC5C7F-7A8A-3048-8B57-E6B2A2B90A0A}" type="pres">
      <dgm:prSet presAssocID="{E40F809E-87E2-455B-B885-B9DB036DA60A}" presName="sibTrans" presStyleCnt="0"/>
      <dgm:spPr/>
    </dgm:pt>
    <dgm:pt modelId="{29F9621F-6D0C-1B47-ABEE-16FCECC895DF}" type="pres">
      <dgm:prSet presAssocID="{6F73B67E-6A81-4362-8723-02D35722822C}" presName="node" presStyleLbl="node1" presStyleIdx="5" presStyleCnt="6">
        <dgm:presLayoutVars>
          <dgm:bulletEnabled val="1"/>
        </dgm:presLayoutVars>
      </dgm:prSet>
      <dgm:spPr/>
    </dgm:pt>
  </dgm:ptLst>
  <dgm:cxnLst>
    <dgm:cxn modelId="{FF062301-726A-4DCD-A27F-E3A8C46F1B87}" srcId="{5E1C15AA-54C4-406C-94A5-C256A2A00671}" destId="{92ABBFAD-742A-4C0F-A4AA-6C85024F9584}" srcOrd="1" destOrd="0" parTransId="{087ECBD0-9DE9-4D6E-A413-98C0EE01D6B8}" sibTransId="{F05761FD-C818-4349-A4AF-2ECA70B1FAB5}"/>
    <dgm:cxn modelId="{80F3642C-C032-334F-9B44-09805C19ACE2}" type="presOf" srcId="{DF28766E-E8E9-4158-AD4C-C473FD9506D1}" destId="{818BC868-3C6D-3D4D-97C3-D26F85E6DC3D}" srcOrd="0" destOrd="0" presId="urn:microsoft.com/office/officeart/2005/8/layout/default"/>
    <dgm:cxn modelId="{F5564338-EBDD-DF4D-A9EA-0150DABF2A82}" type="presOf" srcId="{6F73B67E-6A81-4362-8723-02D35722822C}" destId="{29F9621F-6D0C-1B47-ABEE-16FCECC895DF}" srcOrd="0" destOrd="0" presId="urn:microsoft.com/office/officeart/2005/8/layout/default"/>
    <dgm:cxn modelId="{FBAB1740-46FB-41B5-B0B1-3D2CC1BA6EE2}" srcId="{5E1C15AA-54C4-406C-94A5-C256A2A00671}" destId="{EF1619FF-FE69-4EEF-9D69-D3C7CB98439B}" srcOrd="4" destOrd="0" parTransId="{949A9DCA-409C-4821-8279-D59D7893E774}" sibTransId="{E40F809E-87E2-455B-B885-B9DB036DA60A}"/>
    <dgm:cxn modelId="{D3B03D4A-5E3F-4706-8EF3-7029850CBB67}" srcId="{5E1C15AA-54C4-406C-94A5-C256A2A00671}" destId="{6F73B67E-6A81-4362-8723-02D35722822C}" srcOrd="5" destOrd="0" parTransId="{85DACA40-6302-441E-9D0C-9262ECBE84FE}" sibTransId="{BB7EB15D-1E0E-479B-91C6-D3FB5D6DA6C5}"/>
    <dgm:cxn modelId="{2CC53750-3A46-4F06-9D73-C00D66601762}" srcId="{5E1C15AA-54C4-406C-94A5-C256A2A00671}" destId="{DF28766E-E8E9-4158-AD4C-C473FD9506D1}" srcOrd="2" destOrd="0" parTransId="{12E9EE0F-2056-4BB5-98F9-98654740B8A7}" sibTransId="{1D275427-B58C-46C8-AD96-886287E1E959}"/>
    <dgm:cxn modelId="{9D9D607D-C695-384D-AA21-EA2D6A541787}" type="presOf" srcId="{5E1C15AA-54C4-406C-94A5-C256A2A00671}" destId="{E940E56F-C1CA-EE48-840D-3B9955D78F84}" srcOrd="0" destOrd="0" presId="urn:microsoft.com/office/officeart/2005/8/layout/default"/>
    <dgm:cxn modelId="{DE657583-DE3E-4CD7-98CD-4C0CA29FD5B5}" srcId="{5E1C15AA-54C4-406C-94A5-C256A2A00671}" destId="{16DE5FEE-F3EC-4F39-BF17-0AFECE587B2C}" srcOrd="3" destOrd="0" parTransId="{87C3DAF8-FA28-47A2-95A6-5123D1984ABF}" sibTransId="{2414B7BB-D09D-4FA6-9918-88B105843B33}"/>
    <dgm:cxn modelId="{E46B0488-0A6A-954E-9815-FA48D13604BB}" type="presOf" srcId="{EF1619FF-FE69-4EEF-9D69-D3C7CB98439B}" destId="{D94ED6F0-9F28-0147-B735-1D527F5633A9}" srcOrd="0" destOrd="0" presId="urn:microsoft.com/office/officeart/2005/8/layout/default"/>
    <dgm:cxn modelId="{9AC085AF-390B-B747-A338-0C677D93BB85}" type="presOf" srcId="{92ABBFAD-742A-4C0F-A4AA-6C85024F9584}" destId="{1EBE3D4B-6825-2A40-9CD3-07F94D9AF836}" srcOrd="0" destOrd="0" presId="urn:microsoft.com/office/officeart/2005/8/layout/default"/>
    <dgm:cxn modelId="{AD30B4B6-FF0E-BE48-B882-64795148D5F9}" type="presOf" srcId="{4B72C8D1-C9D0-4373-8E9C-A2F534A7CC10}" destId="{7E13FDDA-BECF-574F-AC4A-3C53242309FD}" srcOrd="0" destOrd="0" presId="urn:microsoft.com/office/officeart/2005/8/layout/default"/>
    <dgm:cxn modelId="{CB2AFEB6-9C5C-4376-A2E1-07121CF4A1AB}" srcId="{5E1C15AA-54C4-406C-94A5-C256A2A00671}" destId="{4B72C8D1-C9D0-4373-8E9C-A2F534A7CC10}" srcOrd="0" destOrd="0" parTransId="{410E80E5-5FCE-4414-9479-71F82E3ED5DD}" sibTransId="{C30529FF-770B-48C5-8311-91D0EB550714}"/>
    <dgm:cxn modelId="{FEDDB1D5-A71A-8643-8CC6-6CA482ED9347}" type="presOf" srcId="{16DE5FEE-F3EC-4F39-BF17-0AFECE587B2C}" destId="{95BBEB41-65ED-1C42-9E10-2CD2D0DBA94D}" srcOrd="0" destOrd="0" presId="urn:microsoft.com/office/officeart/2005/8/layout/default"/>
    <dgm:cxn modelId="{95F1B35C-4DAE-D843-9D51-12E97DAEB046}" type="presParOf" srcId="{E940E56F-C1CA-EE48-840D-3B9955D78F84}" destId="{7E13FDDA-BECF-574F-AC4A-3C53242309FD}" srcOrd="0" destOrd="0" presId="urn:microsoft.com/office/officeart/2005/8/layout/default"/>
    <dgm:cxn modelId="{83459210-14BE-6340-BE59-0E9CD01CC4A7}" type="presParOf" srcId="{E940E56F-C1CA-EE48-840D-3B9955D78F84}" destId="{89B5F577-4F66-7D48-AA1A-A5AC83EB9173}" srcOrd="1" destOrd="0" presId="urn:microsoft.com/office/officeart/2005/8/layout/default"/>
    <dgm:cxn modelId="{5153865A-256C-614C-A69B-2A0EECBB3EF0}" type="presParOf" srcId="{E940E56F-C1CA-EE48-840D-3B9955D78F84}" destId="{1EBE3D4B-6825-2A40-9CD3-07F94D9AF836}" srcOrd="2" destOrd="0" presId="urn:microsoft.com/office/officeart/2005/8/layout/default"/>
    <dgm:cxn modelId="{C0282D60-248B-EC45-81E4-1F8081569A29}" type="presParOf" srcId="{E940E56F-C1CA-EE48-840D-3B9955D78F84}" destId="{7F0F1F27-9AA1-3E4C-B9B8-C5A3659CF3B2}" srcOrd="3" destOrd="0" presId="urn:microsoft.com/office/officeart/2005/8/layout/default"/>
    <dgm:cxn modelId="{F1A490B1-F1A6-EB4A-9AFE-81A2915852B6}" type="presParOf" srcId="{E940E56F-C1CA-EE48-840D-3B9955D78F84}" destId="{818BC868-3C6D-3D4D-97C3-D26F85E6DC3D}" srcOrd="4" destOrd="0" presId="urn:microsoft.com/office/officeart/2005/8/layout/default"/>
    <dgm:cxn modelId="{05B53698-3D24-3241-B9E4-93DD4AD5BAB5}" type="presParOf" srcId="{E940E56F-C1CA-EE48-840D-3B9955D78F84}" destId="{004D2E4E-6B87-A743-A4F4-9BF7181407FB}" srcOrd="5" destOrd="0" presId="urn:microsoft.com/office/officeart/2005/8/layout/default"/>
    <dgm:cxn modelId="{16611149-F1C3-3443-8A94-3D5589E7D6A1}" type="presParOf" srcId="{E940E56F-C1CA-EE48-840D-3B9955D78F84}" destId="{95BBEB41-65ED-1C42-9E10-2CD2D0DBA94D}" srcOrd="6" destOrd="0" presId="urn:microsoft.com/office/officeart/2005/8/layout/default"/>
    <dgm:cxn modelId="{285EE246-975A-644E-8C91-E0A14AB75547}" type="presParOf" srcId="{E940E56F-C1CA-EE48-840D-3B9955D78F84}" destId="{824071B6-0A53-8740-9451-4C4CDAD99754}" srcOrd="7" destOrd="0" presId="urn:microsoft.com/office/officeart/2005/8/layout/default"/>
    <dgm:cxn modelId="{6A98613C-769C-3241-A292-468F2C7E7BFE}" type="presParOf" srcId="{E940E56F-C1CA-EE48-840D-3B9955D78F84}" destId="{D94ED6F0-9F28-0147-B735-1D527F5633A9}" srcOrd="8" destOrd="0" presId="urn:microsoft.com/office/officeart/2005/8/layout/default"/>
    <dgm:cxn modelId="{02072AC2-25F3-DD48-A11D-BB2B6F862497}" type="presParOf" srcId="{E940E56F-C1CA-EE48-840D-3B9955D78F84}" destId="{EDAC5C7F-7A8A-3048-8B57-E6B2A2B90A0A}" srcOrd="9" destOrd="0" presId="urn:microsoft.com/office/officeart/2005/8/layout/default"/>
    <dgm:cxn modelId="{1A9B1A98-1538-484B-BDF0-D3BC8082598B}" type="presParOf" srcId="{E940E56F-C1CA-EE48-840D-3B9955D78F84}" destId="{29F9621F-6D0C-1B47-ABEE-16FCECC895D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BE9737-3AFC-4C2C-BCB3-EA5B80631B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D6D835-B523-4DCB-A3B5-2C35FAFDCCB0}">
      <dgm:prSet/>
      <dgm:spPr/>
      <dgm:t>
        <a:bodyPr/>
        <a:lstStyle/>
        <a:p>
          <a:r>
            <a:rPr lang="en-US"/>
            <a:t>The helicopter analogy explains data perspectives: </a:t>
          </a:r>
        </a:p>
      </dgm:t>
    </dgm:pt>
    <dgm:pt modelId="{6344EA67-EBD5-4AAA-9DE6-188960AA57AC}" type="parTrans" cxnId="{59DA721B-3613-4AC2-BAD3-688A8C606A96}">
      <dgm:prSet/>
      <dgm:spPr/>
      <dgm:t>
        <a:bodyPr/>
        <a:lstStyle/>
        <a:p>
          <a:endParaRPr lang="en-US"/>
        </a:p>
      </dgm:t>
    </dgm:pt>
    <dgm:pt modelId="{8684C7F5-B607-498F-8795-BDF1C8DC3A2B}" type="sibTrans" cxnId="{59DA721B-3613-4AC2-BAD3-688A8C606A96}">
      <dgm:prSet/>
      <dgm:spPr/>
      <dgm:t>
        <a:bodyPr/>
        <a:lstStyle/>
        <a:p>
          <a:endParaRPr lang="en-US"/>
        </a:p>
      </dgm:t>
    </dgm:pt>
    <dgm:pt modelId="{938B6385-6B38-460A-AEE0-CF7D9C11FCD9}">
      <dgm:prSet/>
      <dgm:spPr/>
      <dgm:t>
        <a:bodyPr/>
        <a:lstStyle/>
        <a:p>
          <a:r>
            <a:rPr lang="en-US" dirty="0"/>
            <a:t>	At high levels, quantitative data provides a broad view. </a:t>
          </a:r>
        </a:p>
      </dgm:t>
    </dgm:pt>
    <dgm:pt modelId="{9622594A-6CCD-4A31-9086-682F7E407816}" type="parTrans" cxnId="{FFB784D8-E997-4E24-9461-34BD7FA85A00}">
      <dgm:prSet/>
      <dgm:spPr/>
      <dgm:t>
        <a:bodyPr/>
        <a:lstStyle/>
        <a:p>
          <a:endParaRPr lang="en-US"/>
        </a:p>
      </dgm:t>
    </dgm:pt>
    <dgm:pt modelId="{9256BE16-DECC-4555-8D53-7FFA2717ED21}" type="sibTrans" cxnId="{FFB784D8-E997-4E24-9461-34BD7FA85A00}">
      <dgm:prSet/>
      <dgm:spPr/>
      <dgm:t>
        <a:bodyPr/>
        <a:lstStyle/>
        <a:p>
          <a:endParaRPr lang="en-US"/>
        </a:p>
      </dgm:t>
    </dgm:pt>
    <dgm:pt modelId="{B8E71FFF-357D-4AC5-82D1-524B21A45C8E}">
      <dgm:prSet/>
      <dgm:spPr/>
      <dgm:t>
        <a:bodyPr/>
        <a:lstStyle/>
        <a:p>
          <a:r>
            <a:rPr lang="en-US" dirty="0"/>
            <a:t>	As it descends, qualitative data offers detailed insights. </a:t>
          </a:r>
        </a:p>
      </dgm:t>
    </dgm:pt>
    <dgm:pt modelId="{56F4B8D5-3072-4F92-9154-E2F429663C82}" type="parTrans" cxnId="{22427E06-F4E6-4491-B52E-CF15439B86B4}">
      <dgm:prSet/>
      <dgm:spPr/>
      <dgm:t>
        <a:bodyPr/>
        <a:lstStyle/>
        <a:p>
          <a:endParaRPr lang="en-US"/>
        </a:p>
      </dgm:t>
    </dgm:pt>
    <dgm:pt modelId="{91D7616A-71CD-4523-9BEA-891881D1E6C7}" type="sibTrans" cxnId="{22427E06-F4E6-4491-B52E-CF15439B86B4}">
      <dgm:prSet/>
      <dgm:spPr/>
      <dgm:t>
        <a:bodyPr/>
        <a:lstStyle/>
        <a:p>
          <a:endParaRPr lang="en-US"/>
        </a:p>
      </dgm:t>
    </dgm:pt>
    <dgm:pt modelId="{32C7528D-E1B6-4A14-9D22-FBFE932AFB13}">
      <dgm:prSet/>
      <dgm:spPr/>
      <dgm:t>
        <a:bodyPr/>
        <a:lstStyle/>
        <a:p>
          <a:r>
            <a:rPr lang="en-US" dirty="0"/>
            <a:t>	Combining both perspectives ensures a comprehensive understanding.</a:t>
          </a:r>
        </a:p>
      </dgm:t>
    </dgm:pt>
    <dgm:pt modelId="{109CC135-C864-425D-A046-B08EFAF1CBB5}" type="parTrans" cxnId="{7AE15B47-FE9A-4495-B0C7-A98BE8624379}">
      <dgm:prSet/>
      <dgm:spPr/>
      <dgm:t>
        <a:bodyPr/>
        <a:lstStyle/>
        <a:p>
          <a:endParaRPr lang="en-US"/>
        </a:p>
      </dgm:t>
    </dgm:pt>
    <dgm:pt modelId="{381D5456-660F-44FE-89DA-D3D240FE20D7}" type="sibTrans" cxnId="{7AE15B47-FE9A-4495-B0C7-A98BE8624379}">
      <dgm:prSet/>
      <dgm:spPr/>
      <dgm:t>
        <a:bodyPr/>
        <a:lstStyle/>
        <a:p>
          <a:endParaRPr lang="en-US"/>
        </a:p>
      </dgm:t>
    </dgm:pt>
    <dgm:pt modelId="{8C6619E7-3A45-42F5-9784-3717AF74D69C}" type="pres">
      <dgm:prSet presAssocID="{BBBE9737-3AFC-4C2C-BCB3-EA5B80631B53}" presName="root" presStyleCnt="0">
        <dgm:presLayoutVars>
          <dgm:dir/>
          <dgm:resizeHandles val="exact"/>
        </dgm:presLayoutVars>
      </dgm:prSet>
      <dgm:spPr/>
    </dgm:pt>
    <dgm:pt modelId="{A9D40268-F6D8-4528-B119-0BDBC004FA84}" type="pres">
      <dgm:prSet presAssocID="{1DD6D835-B523-4DCB-A3B5-2C35FAFDCCB0}" presName="compNode" presStyleCnt="0"/>
      <dgm:spPr/>
    </dgm:pt>
    <dgm:pt modelId="{B2F39A8D-6C1B-4AE3-9140-6279638B8148}" type="pres">
      <dgm:prSet presAssocID="{1DD6D835-B523-4DCB-A3B5-2C35FAFDCCB0}" presName="bgRect" presStyleLbl="bgShp" presStyleIdx="0" presStyleCnt="4"/>
      <dgm:spPr/>
    </dgm:pt>
    <dgm:pt modelId="{B9CCAA89-59B3-4FEE-AB9D-E4302AF38A6F}" type="pres">
      <dgm:prSet presAssocID="{1DD6D835-B523-4DCB-A3B5-2C35FAFDCC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91B4CD9A-175B-4F7C-9B67-0D4239029DA2}" type="pres">
      <dgm:prSet presAssocID="{1DD6D835-B523-4DCB-A3B5-2C35FAFDCCB0}" presName="spaceRect" presStyleCnt="0"/>
      <dgm:spPr/>
    </dgm:pt>
    <dgm:pt modelId="{1568A320-0CEE-4127-AE8E-47AB16FAA672}" type="pres">
      <dgm:prSet presAssocID="{1DD6D835-B523-4DCB-A3B5-2C35FAFDCCB0}" presName="parTx" presStyleLbl="revTx" presStyleIdx="0" presStyleCnt="4">
        <dgm:presLayoutVars>
          <dgm:chMax val="0"/>
          <dgm:chPref val="0"/>
        </dgm:presLayoutVars>
      </dgm:prSet>
      <dgm:spPr/>
    </dgm:pt>
    <dgm:pt modelId="{F83306A1-01AE-4FBC-9FA1-8E28A84770A1}" type="pres">
      <dgm:prSet presAssocID="{8684C7F5-B607-498F-8795-BDF1C8DC3A2B}" presName="sibTrans" presStyleCnt="0"/>
      <dgm:spPr/>
    </dgm:pt>
    <dgm:pt modelId="{EFC134E8-9A61-4DE7-852E-73E0AB6A9ED9}" type="pres">
      <dgm:prSet presAssocID="{938B6385-6B38-460A-AEE0-CF7D9C11FCD9}" presName="compNode" presStyleCnt="0"/>
      <dgm:spPr/>
    </dgm:pt>
    <dgm:pt modelId="{E7EBBF93-E662-48B4-BD13-DC339592206E}" type="pres">
      <dgm:prSet presAssocID="{938B6385-6B38-460A-AEE0-CF7D9C11FCD9}" presName="bgRect" presStyleLbl="bgShp" presStyleIdx="1" presStyleCnt="4"/>
      <dgm:spPr/>
    </dgm:pt>
    <dgm:pt modelId="{11AA3F3B-5A13-4CC6-B604-8A1091CAC471}" type="pres">
      <dgm:prSet presAssocID="{938B6385-6B38-460A-AEE0-CF7D9C11FCD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4024014-652A-4AC5-A72F-2421CD9CC869}" type="pres">
      <dgm:prSet presAssocID="{938B6385-6B38-460A-AEE0-CF7D9C11FCD9}" presName="spaceRect" presStyleCnt="0"/>
      <dgm:spPr/>
    </dgm:pt>
    <dgm:pt modelId="{4D9A08A7-B68F-431D-9881-D4F6F186AD4D}" type="pres">
      <dgm:prSet presAssocID="{938B6385-6B38-460A-AEE0-CF7D9C11FCD9}" presName="parTx" presStyleLbl="revTx" presStyleIdx="1" presStyleCnt="4">
        <dgm:presLayoutVars>
          <dgm:chMax val="0"/>
          <dgm:chPref val="0"/>
        </dgm:presLayoutVars>
      </dgm:prSet>
      <dgm:spPr/>
    </dgm:pt>
    <dgm:pt modelId="{877021EA-FE34-4EA3-8559-837AF79FF106}" type="pres">
      <dgm:prSet presAssocID="{9256BE16-DECC-4555-8D53-7FFA2717ED21}" presName="sibTrans" presStyleCnt="0"/>
      <dgm:spPr/>
    </dgm:pt>
    <dgm:pt modelId="{6EA43D31-9802-4B77-B4AD-9C44E9E29C2B}" type="pres">
      <dgm:prSet presAssocID="{B8E71FFF-357D-4AC5-82D1-524B21A45C8E}" presName="compNode" presStyleCnt="0"/>
      <dgm:spPr/>
    </dgm:pt>
    <dgm:pt modelId="{55193879-FCB1-4FCB-A0CD-B3DE6584B4CE}" type="pres">
      <dgm:prSet presAssocID="{B8E71FFF-357D-4AC5-82D1-524B21A45C8E}" presName="bgRect" presStyleLbl="bgShp" presStyleIdx="2" presStyleCnt="4"/>
      <dgm:spPr/>
    </dgm:pt>
    <dgm:pt modelId="{9021DD13-9264-4F27-B294-0AEF749EC5E0}" type="pres">
      <dgm:prSet presAssocID="{B8E71FFF-357D-4AC5-82D1-524B21A45C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osaur Footprints"/>
        </a:ext>
      </dgm:extLst>
    </dgm:pt>
    <dgm:pt modelId="{8F0D90BA-0406-4666-B445-3DFE6D66F46D}" type="pres">
      <dgm:prSet presAssocID="{B8E71FFF-357D-4AC5-82D1-524B21A45C8E}" presName="spaceRect" presStyleCnt="0"/>
      <dgm:spPr/>
    </dgm:pt>
    <dgm:pt modelId="{FA6C0EC9-1614-4F4C-A230-1AB405D5D453}" type="pres">
      <dgm:prSet presAssocID="{B8E71FFF-357D-4AC5-82D1-524B21A45C8E}" presName="parTx" presStyleLbl="revTx" presStyleIdx="2" presStyleCnt="4">
        <dgm:presLayoutVars>
          <dgm:chMax val="0"/>
          <dgm:chPref val="0"/>
        </dgm:presLayoutVars>
      </dgm:prSet>
      <dgm:spPr/>
    </dgm:pt>
    <dgm:pt modelId="{159B7C49-1C89-411E-88C7-CDEEF046AB3D}" type="pres">
      <dgm:prSet presAssocID="{91D7616A-71CD-4523-9BEA-891881D1E6C7}" presName="sibTrans" presStyleCnt="0"/>
      <dgm:spPr/>
    </dgm:pt>
    <dgm:pt modelId="{CA31466C-1E6F-4518-9082-AFE5DB4EF6B1}" type="pres">
      <dgm:prSet presAssocID="{32C7528D-E1B6-4A14-9D22-FBFE932AFB13}" presName="compNode" presStyleCnt="0"/>
      <dgm:spPr/>
    </dgm:pt>
    <dgm:pt modelId="{ACF9F17A-B3A4-48B6-93E8-64932B987D95}" type="pres">
      <dgm:prSet presAssocID="{32C7528D-E1B6-4A14-9D22-FBFE932AFB13}" presName="bgRect" presStyleLbl="bgShp" presStyleIdx="3" presStyleCnt="4"/>
      <dgm:spPr/>
    </dgm:pt>
    <dgm:pt modelId="{692EA23F-9F0A-4156-9D1F-54DE85F82B78}" type="pres">
      <dgm:prSet presAssocID="{32C7528D-E1B6-4A14-9D22-FBFE932AFB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se"/>
        </a:ext>
      </dgm:extLst>
    </dgm:pt>
    <dgm:pt modelId="{C2F11D19-CB8A-430A-94B0-ABD1F672A9D4}" type="pres">
      <dgm:prSet presAssocID="{32C7528D-E1B6-4A14-9D22-FBFE932AFB13}" presName="spaceRect" presStyleCnt="0"/>
      <dgm:spPr/>
    </dgm:pt>
    <dgm:pt modelId="{FB563479-4B9C-49CC-B704-2AB46B3BDAEA}" type="pres">
      <dgm:prSet presAssocID="{32C7528D-E1B6-4A14-9D22-FBFE932AFB1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2427E06-F4E6-4491-B52E-CF15439B86B4}" srcId="{BBBE9737-3AFC-4C2C-BCB3-EA5B80631B53}" destId="{B8E71FFF-357D-4AC5-82D1-524B21A45C8E}" srcOrd="2" destOrd="0" parTransId="{56F4B8D5-3072-4F92-9154-E2F429663C82}" sibTransId="{91D7616A-71CD-4523-9BEA-891881D1E6C7}"/>
    <dgm:cxn modelId="{5C145307-1A02-41B8-A878-F6B24480F152}" type="presOf" srcId="{938B6385-6B38-460A-AEE0-CF7D9C11FCD9}" destId="{4D9A08A7-B68F-431D-9881-D4F6F186AD4D}" srcOrd="0" destOrd="0" presId="urn:microsoft.com/office/officeart/2018/2/layout/IconVerticalSolidList"/>
    <dgm:cxn modelId="{59DA721B-3613-4AC2-BAD3-688A8C606A96}" srcId="{BBBE9737-3AFC-4C2C-BCB3-EA5B80631B53}" destId="{1DD6D835-B523-4DCB-A3B5-2C35FAFDCCB0}" srcOrd="0" destOrd="0" parTransId="{6344EA67-EBD5-4AAA-9DE6-188960AA57AC}" sibTransId="{8684C7F5-B607-498F-8795-BDF1C8DC3A2B}"/>
    <dgm:cxn modelId="{7AE15B47-FE9A-4495-B0C7-A98BE8624379}" srcId="{BBBE9737-3AFC-4C2C-BCB3-EA5B80631B53}" destId="{32C7528D-E1B6-4A14-9D22-FBFE932AFB13}" srcOrd="3" destOrd="0" parTransId="{109CC135-C864-425D-A046-B08EFAF1CBB5}" sibTransId="{381D5456-660F-44FE-89DA-D3D240FE20D7}"/>
    <dgm:cxn modelId="{0760DC82-28BC-439B-B7D7-B6C8C4FBD28C}" type="presOf" srcId="{B8E71FFF-357D-4AC5-82D1-524B21A45C8E}" destId="{FA6C0EC9-1614-4F4C-A230-1AB405D5D453}" srcOrd="0" destOrd="0" presId="urn:microsoft.com/office/officeart/2018/2/layout/IconVerticalSolidList"/>
    <dgm:cxn modelId="{E273D0A4-1BCD-402E-9807-FD9DBE340F1B}" type="presOf" srcId="{32C7528D-E1B6-4A14-9D22-FBFE932AFB13}" destId="{FB563479-4B9C-49CC-B704-2AB46B3BDAEA}" srcOrd="0" destOrd="0" presId="urn:microsoft.com/office/officeart/2018/2/layout/IconVerticalSolidList"/>
    <dgm:cxn modelId="{9F59D5A5-E47F-498D-92CC-15DD50397501}" type="presOf" srcId="{BBBE9737-3AFC-4C2C-BCB3-EA5B80631B53}" destId="{8C6619E7-3A45-42F5-9784-3717AF74D69C}" srcOrd="0" destOrd="0" presId="urn:microsoft.com/office/officeart/2018/2/layout/IconVerticalSolidList"/>
    <dgm:cxn modelId="{3085FFB5-4E0E-4808-AE0E-D8AE50F06738}" type="presOf" srcId="{1DD6D835-B523-4DCB-A3B5-2C35FAFDCCB0}" destId="{1568A320-0CEE-4127-AE8E-47AB16FAA672}" srcOrd="0" destOrd="0" presId="urn:microsoft.com/office/officeart/2018/2/layout/IconVerticalSolidList"/>
    <dgm:cxn modelId="{FFB784D8-E997-4E24-9461-34BD7FA85A00}" srcId="{BBBE9737-3AFC-4C2C-BCB3-EA5B80631B53}" destId="{938B6385-6B38-460A-AEE0-CF7D9C11FCD9}" srcOrd="1" destOrd="0" parTransId="{9622594A-6CCD-4A31-9086-682F7E407816}" sibTransId="{9256BE16-DECC-4555-8D53-7FFA2717ED21}"/>
    <dgm:cxn modelId="{1DC718EB-E40E-43FE-9F3F-27B762BF1D06}" type="presParOf" srcId="{8C6619E7-3A45-42F5-9784-3717AF74D69C}" destId="{A9D40268-F6D8-4528-B119-0BDBC004FA84}" srcOrd="0" destOrd="0" presId="urn:microsoft.com/office/officeart/2018/2/layout/IconVerticalSolidList"/>
    <dgm:cxn modelId="{572857E9-0A97-4A34-A1C4-1DD5D4825D38}" type="presParOf" srcId="{A9D40268-F6D8-4528-B119-0BDBC004FA84}" destId="{B2F39A8D-6C1B-4AE3-9140-6279638B8148}" srcOrd="0" destOrd="0" presId="urn:microsoft.com/office/officeart/2018/2/layout/IconVerticalSolidList"/>
    <dgm:cxn modelId="{CF713536-3879-435D-875F-5D5901E150F0}" type="presParOf" srcId="{A9D40268-F6D8-4528-B119-0BDBC004FA84}" destId="{B9CCAA89-59B3-4FEE-AB9D-E4302AF38A6F}" srcOrd="1" destOrd="0" presId="urn:microsoft.com/office/officeart/2018/2/layout/IconVerticalSolidList"/>
    <dgm:cxn modelId="{1315C49B-995E-47B3-A609-7ABEBA4EF6C0}" type="presParOf" srcId="{A9D40268-F6D8-4528-B119-0BDBC004FA84}" destId="{91B4CD9A-175B-4F7C-9B67-0D4239029DA2}" srcOrd="2" destOrd="0" presId="urn:microsoft.com/office/officeart/2018/2/layout/IconVerticalSolidList"/>
    <dgm:cxn modelId="{76E9A462-511C-4E6B-9C4B-2F8E8199F8EC}" type="presParOf" srcId="{A9D40268-F6D8-4528-B119-0BDBC004FA84}" destId="{1568A320-0CEE-4127-AE8E-47AB16FAA672}" srcOrd="3" destOrd="0" presId="urn:microsoft.com/office/officeart/2018/2/layout/IconVerticalSolidList"/>
    <dgm:cxn modelId="{895796FF-B6BD-4E19-8CEA-7EA7FF8CEB82}" type="presParOf" srcId="{8C6619E7-3A45-42F5-9784-3717AF74D69C}" destId="{F83306A1-01AE-4FBC-9FA1-8E28A84770A1}" srcOrd="1" destOrd="0" presId="urn:microsoft.com/office/officeart/2018/2/layout/IconVerticalSolidList"/>
    <dgm:cxn modelId="{263554F8-A75D-44D5-9CBB-8B7CAB0CBC02}" type="presParOf" srcId="{8C6619E7-3A45-42F5-9784-3717AF74D69C}" destId="{EFC134E8-9A61-4DE7-852E-73E0AB6A9ED9}" srcOrd="2" destOrd="0" presId="urn:microsoft.com/office/officeart/2018/2/layout/IconVerticalSolidList"/>
    <dgm:cxn modelId="{87BB8EA4-6C28-4926-9841-C0193B136A9E}" type="presParOf" srcId="{EFC134E8-9A61-4DE7-852E-73E0AB6A9ED9}" destId="{E7EBBF93-E662-48B4-BD13-DC339592206E}" srcOrd="0" destOrd="0" presId="urn:microsoft.com/office/officeart/2018/2/layout/IconVerticalSolidList"/>
    <dgm:cxn modelId="{2E2E55FD-3B15-4BF4-A296-3C6B3718E80D}" type="presParOf" srcId="{EFC134E8-9A61-4DE7-852E-73E0AB6A9ED9}" destId="{11AA3F3B-5A13-4CC6-B604-8A1091CAC471}" srcOrd="1" destOrd="0" presId="urn:microsoft.com/office/officeart/2018/2/layout/IconVerticalSolidList"/>
    <dgm:cxn modelId="{B4170181-0719-40AD-9ADB-0513C2F39F43}" type="presParOf" srcId="{EFC134E8-9A61-4DE7-852E-73E0AB6A9ED9}" destId="{D4024014-652A-4AC5-A72F-2421CD9CC869}" srcOrd="2" destOrd="0" presId="urn:microsoft.com/office/officeart/2018/2/layout/IconVerticalSolidList"/>
    <dgm:cxn modelId="{D74EC4C7-A32F-4B40-838A-E14241C27915}" type="presParOf" srcId="{EFC134E8-9A61-4DE7-852E-73E0AB6A9ED9}" destId="{4D9A08A7-B68F-431D-9881-D4F6F186AD4D}" srcOrd="3" destOrd="0" presId="urn:microsoft.com/office/officeart/2018/2/layout/IconVerticalSolidList"/>
    <dgm:cxn modelId="{5AD8C7B3-AD8B-4C58-8F99-DD04FF27AC3A}" type="presParOf" srcId="{8C6619E7-3A45-42F5-9784-3717AF74D69C}" destId="{877021EA-FE34-4EA3-8559-837AF79FF106}" srcOrd="3" destOrd="0" presId="urn:microsoft.com/office/officeart/2018/2/layout/IconVerticalSolidList"/>
    <dgm:cxn modelId="{DEA761D7-2AD5-4B4F-8F74-3F924E6FE8E1}" type="presParOf" srcId="{8C6619E7-3A45-42F5-9784-3717AF74D69C}" destId="{6EA43D31-9802-4B77-B4AD-9C44E9E29C2B}" srcOrd="4" destOrd="0" presId="urn:microsoft.com/office/officeart/2018/2/layout/IconVerticalSolidList"/>
    <dgm:cxn modelId="{770A97A4-BBC4-42B5-A84A-98F1F1217DC6}" type="presParOf" srcId="{6EA43D31-9802-4B77-B4AD-9C44E9E29C2B}" destId="{55193879-FCB1-4FCB-A0CD-B3DE6584B4CE}" srcOrd="0" destOrd="0" presId="urn:microsoft.com/office/officeart/2018/2/layout/IconVerticalSolidList"/>
    <dgm:cxn modelId="{1D93C5A6-D5C0-4311-8533-82C1CA6FA093}" type="presParOf" srcId="{6EA43D31-9802-4B77-B4AD-9C44E9E29C2B}" destId="{9021DD13-9264-4F27-B294-0AEF749EC5E0}" srcOrd="1" destOrd="0" presId="urn:microsoft.com/office/officeart/2018/2/layout/IconVerticalSolidList"/>
    <dgm:cxn modelId="{46CC895B-CEA8-464E-8345-3EA9FB8E48E3}" type="presParOf" srcId="{6EA43D31-9802-4B77-B4AD-9C44E9E29C2B}" destId="{8F0D90BA-0406-4666-B445-3DFE6D66F46D}" srcOrd="2" destOrd="0" presId="urn:microsoft.com/office/officeart/2018/2/layout/IconVerticalSolidList"/>
    <dgm:cxn modelId="{9E9AF4B1-E20C-4906-B125-03729FFC26F3}" type="presParOf" srcId="{6EA43D31-9802-4B77-B4AD-9C44E9E29C2B}" destId="{FA6C0EC9-1614-4F4C-A230-1AB405D5D453}" srcOrd="3" destOrd="0" presId="urn:microsoft.com/office/officeart/2018/2/layout/IconVerticalSolidList"/>
    <dgm:cxn modelId="{040FE728-A024-4908-98FD-2846DED52891}" type="presParOf" srcId="{8C6619E7-3A45-42F5-9784-3717AF74D69C}" destId="{159B7C49-1C89-411E-88C7-CDEEF046AB3D}" srcOrd="5" destOrd="0" presId="urn:microsoft.com/office/officeart/2018/2/layout/IconVerticalSolidList"/>
    <dgm:cxn modelId="{F3AE2812-9222-4F5F-8AE9-F46F5F5B0D10}" type="presParOf" srcId="{8C6619E7-3A45-42F5-9784-3717AF74D69C}" destId="{CA31466C-1E6F-4518-9082-AFE5DB4EF6B1}" srcOrd="6" destOrd="0" presId="urn:microsoft.com/office/officeart/2018/2/layout/IconVerticalSolidList"/>
    <dgm:cxn modelId="{799FEFCB-6453-4465-8060-A1E147DBACEF}" type="presParOf" srcId="{CA31466C-1E6F-4518-9082-AFE5DB4EF6B1}" destId="{ACF9F17A-B3A4-48B6-93E8-64932B987D95}" srcOrd="0" destOrd="0" presId="urn:microsoft.com/office/officeart/2018/2/layout/IconVerticalSolidList"/>
    <dgm:cxn modelId="{DD17312D-825F-476C-8F14-1FF85CD212EC}" type="presParOf" srcId="{CA31466C-1E6F-4518-9082-AFE5DB4EF6B1}" destId="{692EA23F-9F0A-4156-9D1F-54DE85F82B78}" srcOrd="1" destOrd="0" presId="urn:microsoft.com/office/officeart/2018/2/layout/IconVerticalSolidList"/>
    <dgm:cxn modelId="{427B64B6-B8C9-47C4-86A4-E6155EFB037B}" type="presParOf" srcId="{CA31466C-1E6F-4518-9082-AFE5DB4EF6B1}" destId="{C2F11D19-CB8A-430A-94B0-ABD1F672A9D4}" srcOrd="2" destOrd="0" presId="urn:microsoft.com/office/officeart/2018/2/layout/IconVerticalSolidList"/>
    <dgm:cxn modelId="{4A1D6E1A-4914-4181-AE5B-6B960A581518}" type="presParOf" srcId="{CA31466C-1E6F-4518-9082-AFE5DB4EF6B1}" destId="{FB563479-4B9C-49CC-B704-2AB46B3BDA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AA387-B2EE-4753-91E3-C5CE813F98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B1EB57-BC29-4654-96D6-D1D209AFF503}">
      <dgm:prSet/>
      <dgm:spPr/>
      <dgm:t>
        <a:bodyPr/>
        <a:lstStyle/>
        <a:p>
          <a:r>
            <a:rPr lang="en-US"/>
            <a:t>Netnography is adapted from ethnography to study online communities. </a:t>
          </a:r>
        </a:p>
      </dgm:t>
    </dgm:pt>
    <dgm:pt modelId="{00A89985-2F71-4B3E-8032-5AA160D8E089}" type="parTrans" cxnId="{77AF1BEF-A683-4D8B-861C-45184165E134}">
      <dgm:prSet/>
      <dgm:spPr/>
      <dgm:t>
        <a:bodyPr/>
        <a:lstStyle/>
        <a:p>
          <a:endParaRPr lang="en-US"/>
        </a:p>
      </dgm:t>
    </dgm:pt>
    <dgm:pt modelId="{04D5C096-1AB2-4E0D-B882-AF12BEFBBD4C}" type="sibTrans" cxnId="{77AF1BEF-A683-4D8B-861C-45184165E134}">
      <dgm:prSet/>
      <dgm:spPr/>
      <dgm:t>
        <a:bodyPr/>
        <a:lstStyle/>
        <a:p>
          <a:endParaRPr lang="en-US"/>
        </a:p>
      </dgm:t>
    </dgm:pt>
    <dgm:pt modelId="{7C803F27-3CD4-4ECD-949E-FD6C781E59A2}">
      <dgm:prSet/>
      <dgm:spPr/>
      <dgm:t>
        <a:bodyPr/>
        <a:lstStyle/>
        <a:p>
          <a:r>
            <a:rPr lang="en-US"/>
            <a:t>It involves observing social media interactions to understand personas. </a:t>
          </a:r>
        </a:p>
      </dgm:t>
    </dgm:pt>
    <dgm:pt modelId="{BA0FCAEE-F9BD-49A4-B217-84F3E89752C8}" type="parTrans" cxnId="{705D2560-43FA-44CE-90EE-DF42058801D3}">
      <dgm:prSet/>
      <dgm:spPr/>
      <dgm:t>
        <a:bodyPr/>
        <a:lstStyle/>
        <a:p>
          <a:endParaRPr lang="en-US"/>
        </a:p>
      </dgm:t>
    </dgm:pt>
    <dgm:pt modelId="{87C7E2F4-C6E3-4048-A65E-4BC15334EC2C}" type="sibTrans" cxnId="{705D2560-43FA-44CE-90EE-DF42058801D3}">
      <dgm:prSet/>
      <dgm:spPr/>
      <dgm:t>
        <a:bodyPr/>
        <a:lstStyle/>
        <a:p>
          <a:endParaRPr lang="en-US"/>
        </a:p>
      </dgm:t>
    </dgm:pt>
    <dgm:pt modelId="{BF9E5698-DA7A-4377-9AD3-3F12E7626AD8}">
      <dgm:prSet/>
      <dgm:spPr/>
      <dgm:t>
        <a:bodyPr/>
        <a:lstStyle/>
        <a:p>
          <a:r>
            <a:rPr lang="en-US"/>
            <a:t>Advantages: Speed, low cost, and natural observation.</a:t>
          </a:r>
        </a:p>
      </dgm:t>
    </dgm:pt>
    <dgm:pt modelId="{61E68B5F-35F4-483E-9F6F-39A042846C65}" type="parTrans" cxnId="{90520727-3CB0-4F8D-8C30-32D13BB90DE0}">
      <dgm:prSet/>
      <dgm:spPr/>
      <dgm:t>
        <a:bodyPr/>
        <a:lstStyle/>
        <a:p>
          <a:endParaRPr lang="en-US"/>
        </a:p>
      </dgm:t>
    </dgm:pt>
    <dgm:pt modelId="{061EF77C-739C-494A-A078-A47FF0D12D5B}" type="sibTrans" cxnId="{90520727-3CB0-4F8D-8C30-32D13BB90DE0}">
      <dgm:prSet/>
      <dgm:spPr/>
      <dgm:t>
        <a:bodyPr/>
        <a:lstStyle/>
        <a:p>
          <a:endParaRPr lang="en-US"/>
        </a:p>
      </dgm:t>
    </dgm:pt>
    <dgm:pt modelId="{95226FDC-3FBA-4F2E-BFCD-D353D49B024A}" type="pres">
      <dgm:prSet presAssocID="{A74AA387-B2EE-4753-91E3-C5CE813F98F3}" presName="root" presStyleCnt="0">
        <dgm:presLayoutVars>
          <dgm:dir/>
          <dgm:resizeHandles val="exact"/>
        </dgm:presLayoutVars>
      </dgm:prSet>
      <dgm:spPr/>
    </dgm:pt>
    <dgm:pt modelId="{4E1E949B-A542-46B7-B431-AB9CC4C07929}" type="pres">
      <dgm:prSet presAssocID="{88B1EB57-BC29-4654-96D6-D1D209AFF503}" presName="compNode" presStyleCnt="0"/>
      <dgm:spPr/>
    </dgm:pt>
    <dgm:pt modelId="{58B746FD-AACA-4AE1-A981-B051E8DD9F91}" type="pres">
      <dgm:prSet presAssocID="{88B1EB57-BC29-4654-96D6-D1D209AFF503}" presName="bgRect" presStyleLbl="bgShp" presStyleIdx="0" presStyleCnt="3"/>
      <dgm:spPr/>
    </dgm:pt>
    <dgm:pt modelId="{187D6937-66F9-4D2A-95B5-F1446C972FDA}" type="pres">
      <dgm:prSet presAssocID="{88B1EB57-BC29-4654-96D6-D1D209AFF5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176BBBD-DA8F-4849-AF0A-52E44EC7E400}" type="pres">
      <dgm:prSet presAssocID="{88B1EB57-BC29-4654-96D6-D1D209AFF503}" presName="spaceRect" presStyleCnt="0"/>
      <dgm:spPr/>
    </dgm:pt>
    <dgm:pt modelId="{000A0BB2-A9BC-45B2-95CC-F4F3534DC7DD}" type="pres">
      <dgm:prSet presAssocID="{88B1EB57-BC29-4654-96D6-D1D209AFF503}" presName="parTx" presStyleLbl="revTx" presStyleIdx="0" presStyleCnt="3">
        <dgm:presLayoutVars>
          <dgm:chMax val="0"/>
          <dgm:chPref val="0"/>
        </dgm:presLayoutVars>
      </dgm:prSet>
      <dgm:spPr/>
    </dgm:pt>
    <dgm:pt modelId="{2B08FE30-24CD-4DAB-ACAA-7211FE0B324F}" type="pres">
      <dgm:prSet presAssocID="{04D5C096-1AB2-4E0D-B882-AF12BEFBBD4C}" presName="sibTrans" presStyleCnt="0"/>
      <dgm:spPr/>
    </dgm:pt>
    <dgm:pt modelId="{78507D26-B484-4C12-BA23-57DF69DD341F}" type="pres">
      <dgm:prSet presAssocID="{7C803F27-3CD4-4ECD-949E-FD6C781E59A2}" presName="compNode" presStyleCnt="0"/>
      <dgm:spPr/>
    </dgm:pt>
    <dgm:pt modelId="{C587D9B4-9368-459C-9B5C-DDAF49210EDC}" type="pres">
      <dgm:prSet presAssocID="{7C803F27-3CD4-4ECD-949E-FD6C781E59A2}" presName="bgRect" presStyleLbl="bgShp" presStyleIdx="1" presStyleCnt="3"/>
      <dgm:spPr/>
    </dgm:pt>
    <dgm:pt modelId="{30750901-D02B-41CC-9674-29BCED6AA988}" type="pres">
      <dgm:prSet presAssocID="{7C803F27-3CD4-4ECD-949E-FD6C781E59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966DFBA-CD66-4A60-A47D-63186EEFCF1C}" type="pres">
      <dgm:prSet presAssocID="{7C803F27-3CD4-4ECD-949E-FD6C781E59A2}" presName="spaceRect" presStyleCnt="0"/>
      <dgm:spPr/>
    </dgm:pt>
    <dgm:pt modelId="{CC0206AB-03D6-4740-9DE8-3F8654054414}" type="pres">
      <dgm:prSet presAssocID="{7C803F27-3CD4-4ECD-949E-FD6C781E59A2}" presName="parTx" presStyleLbl="revTx" presStyleIdx="1" presStyleCnt="3">
        <dgm:presLayoutVars>
          <dgm:chMax val="0"/>
          <dgm:chPref val="0"/>
        </dgm:presLayoutVars>
      </dgm:prSet>
      <dgm:spPr/>
    </dgm:pt>
    <dgm:pt modelId="{C0DE042C-D318-45D4-9BEF-2D4554711415}" type="pres">
      <dgm:prSet presAssocID="{87C7E2F4-C6E3-4048-A65E-4BC15334EC2C}" presName="sibTrans" presStyleCnt="0"/>
      <dgm:spPr/>
    </dgm:pt>
    <dgm:pt modelId="{3CCC234A-D517-452D-AA6F-05A13C4FBF6B}" type="pres">
      <dgm:prSet presAssocID="{BF9E5698-DA7A-4377-9AD3-3F12E7626AD8}" presName="compNode" presStyleCnt="0"/>
      <dgm:spPr/>
    </dgm:pt>
    <dgm:pt modelId="{236AA599-7F49-4DBA-A854-861BA31B873C}" type="pres">
      <dgm:prSet presAssocID="{BF9E5698-DA7A-4377-9AD3-3F12E7626AD8}" presName="bgRect" presStyleLbl="bgShp" presStyleIdx="2" presStyleCnt="3"/>
      <dgm:spPr/>
    </dgm:pt>
    <dgm:pt modelId="{802B66CC-B845-4EFE-9217-4858D1B16A3A}" type="pres">
      <dgm:prSet presAssocID="{BF9E5698-DA7A-4377-9AD3-3F12E7626A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F215218E-2211-405D-AD51-80D70A2B8955}" type="pres">
      <dgm:prSet presAssocID="{BF9E5698-DA7A-4377-9AD3-3F12E7626AD8}" presName="spaceRect" presStyleCnt="0"/>
      <dgm:spPr/>
    </dgm:pt>
    <dgm:pt modelId="{228EC3CB-CAED-4CF3-B56F-2D9600985FD8}" type="pres">
      <dgm:prSet presAssocID="{BF9E5698-DA7A-4377-9AD3-3F12E7626A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0520727-3CB0-4F8D-8C30-32D13BB90DE0}" srcId="{A74AA387-B2EE-4753-91E3-C5CE813F98F3}" destId="{BF9E5698-DA7A-4377-9AD3-3F12E7626AD8}" srcOrd="2" destOrd="0" parTransId="{61E68B5F-35F4-483E-9F6F-39A042846C65}" sibTransId="{061EF77C-739C-494A-A078-A47FF0D12D5B}"/>
    <dgm:cxn modelId="{53F5F15D-C2B9-4539-875D-8A2BDC766E04}" type="presOf" srcId="{A74AA387-B2EE-4753-91E3-C5CE813F98F3}" destId="{95226FDC-3FBA-4F2E-BFCD-D353D49B024A}" srcOrd="0" destOrd="0" presId="urn:microsoft.com/office/officeart/2018/2/layout/IconVerticalSolidList"/>
    <dgm:cxn modelId="{705D2560-43FA-44CE-90EE-DF42058801D3}" srcId="{A74AA387-B2EE-4753-91E3-C5CE813F98F3}" destId="{7C803F27-3CD4-4ECD-949E-FD6C781E59A2}" srcOrd="1" destOrd="0" parTransId="{BA0FCAEE-F9BD-49A4-B217-84F3E89752C8}" sibTransId="{87C7E2F4-C6E3-4048-A65E-4BC15334EC2C}"/>
    <dgm:cxn modelId="{EC11AE78-F48F-4B1D-9E0D-F78931975931}" type="presOf" srcId="{BF9E5698-DA7A-4377-9AD3-3F12E7626AD8}" destId="{228EC3CB-CAED-4CF3-B56F-2D9600985FD8}" srcOrd="0" destOrd="0" presId="urn:microsoft.com/office/officeart/2018/2/layout/IconVerticalSolidList"/>
    <dgm:cxn modelId="{6FEB547C-E70F-4CEA-B543-78477EEC67E5}" type="presOf" srcId="{7C803F27-3CD4-4ECD-949E-FD6C781E59A2}" destId="{CC0206AB-03D6-4740-9DE8-3F8654054414}" srcOrd="0" destOrd="0" presId="urn:microsoft.com/office/officeart/2018/2/layout/IconVerticalSolidList"/>
    <dgm:cxn modelId="{E22D12A0-1C11-4FFF-A79A-DA53596AA31F}" type="presOf" srcId="{88B1EB57-BC29-4654-96D6-D1D209AFF503}" destId="{000A0BB2-A9BC-45B2-95CC-F4F3534DC7DD}" srcOrd="0" destOrd="0" presId="urn:microsoft.com/office/officeart/2018/2/layout/IconVerticalSolidList"/>
    <dgm:cxn modelId="{77AF1BEF-A683-4D8B-861C-45184165E134}" srcId="{A74AA387-B2EE-4753-91E3-C5CE813F98F3}" destId="{88B1EB57-BC29-4654-96D6-D1D209AFF503}" srcOrd="0" destOrd="0" parTransId="{00A89985-2F71-4B3E-8032-5AA160D8E089}" sibTransId="{04D5C096-1AB2-4E0D-B882-AF12BEFBBD4C}"/>
    <dgm:cxn modelId="{C2AAD4C7-B829-4C32-B5D3-D487CCC0DB3F}" type="presParOf" srcId="{95226FDC-3FBA-4F2E-BFCD-D353D49B024A}" destId="{4E1E949B-A542-46B7-B431-AB9CC4C07929}" srcOrd="0" destOrd="0" presId="urn:microsoft.com/office/officeart/2018/2/layout/IconVerticalSolidList"/>
    <dgm:cxn modelId="{8BE4E1C4-79E0-4343-86B5-B35751283F86}" type="presParOf" srcId="{4E1E949B-A542-46B7-B431-AB9CC4C07929}" destId="{58B746FD-AACA-4AE1-A981-B051E8DD9F91}" srcOrd="0" destOrd="0" presId="urn:microsoft.com/office/officeart/2018/2/layout/IconVerticalSolidList"/>
    <dgm:cxn modelId="{A2A77FA4-E720-4F05-B9CD-1A73F00F9B06}" type="presParOf" srcId="{4E1E949B-A542-46B7-B431-AB9CC4C07929}" destId="{187D6937-66F9-4D2A-95B5-F1446C972FDA}" srcOrd="1" destOrd="0" presId="urn:microsoft.com/office/officeart/2018/2/layout/IconVerticalSolidList"/>
    <dgm:cxn modelId="{AE1E7DF4-24D2-4935-80B3-499A0AB56CD2}" type="presParOf" srcId="{4E1E949B-A542-46B7-B431-AB9CC4C07929}" destId="{A176BBBD-DA8F-4849-AF0A-52E44EC7E400}" srcOrd="2" destOrd="0" presId="urn:microsoft.com/office/officeart/2018/2/layout/IconVerticalSolidList"/>
    <dgm:cxn modelId="{1F55475A-B491-4F78-B562-B62B0237B620}" type="presParOf" srcId="{4E1E949B-A542-46B7-B431-AB9CC4C07929}" destId="{000A0BB2-A9BC-45B2-95CC-F4F3534DC7DD}" srcOrd="3" destOrd="0" presId="urn:microsoft.com/office/officeart/2018/2/layout/IconVerticalSolidList"/>
    <dgm:cxn modelId="{48C146E1-5A00-466F-BDB2-B99026222899}" type="presParOf" srcId="{95226FDC-3FBA-4F2E-BFCD-D353D49B024A}" destId="{2B08FE30-24CD-4DAB-ACAA-7211FE0B324F}" srcOrd="1" destOrd="0" presId="urn:microsoft.com/office/officeart/2018/2/layout/IconVerticalSolidList"/>
    <dgm:cxn modelId="{F8FA718A-0D37-4C54-BEC7-DD0F573DF34C}" type="presParOf" srcId="{95226FDC-3FBA-4F2E-BFCD-D353D49B024A}" destId="{78507D26-B484-4C12-BA23-57DF69DD341F}" srcOrd="2" destOrd="0" presId="urn:microsoft.com/office/officeart/2018/2/layout/IconVerticalSolidList"/>
    <dgm:cxn modelId="{A387DAE3-D914-49F2-83C7-94DC056BCA62}" type="presParOf" srcId="{78507D26-B484-4C12-BA23-57DF69DD341F}" destId="{C587D9B4-9368-459C-9B5C-DDAF49210EDC}" srcOrd="0" destOrd="0" presId="urn:microsoft.com/office/officeart/2018/2/layout/IconVerticalSolidList"/>
    <dgm:cxn modelId="{53A40023-8002-478E-91E1-302C6F92B116}" type="presParOf" srcId="{78507D26-B484-4C12-BA23-57DF69DD341F}" destId="{30750901-D02B-41CC-9674-29BCED6AA988}" srcOrd="1" destOrd="0" presId="urn:microsoft.com/office/officeart/2018/2/layout/IconVerticalSolidList"/>
    <dgm:cxn modelId="{2B31BA3F-0C5E-4C7A-9CC7-7516258637E6}" type="presParOf" srcId="{78507D26-B484-4C12-BA23-57DF69DD341F}" destId="{F966DFBA-CD66-4A60-A47D-63186EEFCF1C}" srcOrd="2" destOrd="0" presId="urn:microsoft.com/office/officeart/2018/2/layout/IconVerticalSolidList"/>
    <dgm:cxn modelId="{ADCC520D-02D4-4CF7-B4A6-F364D69C8861}" type="presParOf" srcId="{78507D26-B484-4C12-BA23-57DF69DD341F}" destId="{CC0206AB-03D6-4740-9DE8-3F8654054414}" srcOrd="3" destOrd="0" presId="urn:microsoft.com/office/officeart/2018/2/layout/IconVerticalSolidList"/>
    <dgm:cxn modelId="{10A291AE-A0DB-423D-A9FE-33D188ADA6AD}" type="presParOf" srcId="{95226FDC-3FBA-4F2E-BFCD-D353D49B024A}" destId="{C0DE042C-D318-45D4-9BEF-2D4554711415}" srcOrd="3" destOrd="0" presId="urn:microsoft.com/office/officeart/2018/2/layout/IconVerticalSolidList"/>
    <dgm:cxn modelId="{C41F47A1-35B1-40FE-9C4C-33AC832AC7EF}" type="presParOf" srcId="{95226FDC-3FBA-4F2E-BFCD-D353D49B024A}" destId="{3CCC234A-D517-452D-AA6F-05A13C4FBF6B}" srcOrd="4" destOrd="0" presId="urn:microsoft.com/office/officeart/2018/2/layout/IconVerticalSolidList"/>
    <dgm:cxn modelId="{6DAEC628-3833-4C3E-A31C-AE9F092C3BA8}" type="presParOf" srcId="{3CCC234A-D517-452D-AA6F-05A13C4FBF6B}" destId="{236AA599-7F49-4DBA-A854-861BA31B873C}" srcOrd="0" destOrd="0" presId="urn:microsoft.com/office/officeart/2018/2/layout/IconVerticalSolidList"/>
    <dgm:cxn modelId="{009370CD-46C1-4C72-8293-8FB07ABA8E2D}" type="presParOf" srcId="{3CCC234A-D517-452D-AA6F-05A13C4FBF6B}" destId="{802B66CC-B845-4EFE-9217-4858D1B16A3A}" srcOrd="1" destOrd="0" presId="urn:microsoft.com/office/officeart/2018/2/layout/IconVerticalSolidList"/>
    <dgm:cxn modelId="{599F990A-A45B-48A0-A211-304A9F873BBE}" type="presParOf" srcId="{3CCC234A-D517-452D-AA6F-05A13C4FBF6B}" destId="{F215218E-2211-405D-AD51-80D70A2B8955}" srcOrd="2" destOrd="0" presId="urn:microsoft.com/office/officeart/2018/2/layout/IconVerticalSolidList"/>
    <dgm:cxn modelId="{B9F3506E-69ED-4DE9-94EA-9AF78423C4A3}" type="presParOf" srcId="{3CCC234A-D517-452D-AA6F-05A13C4FBF6B}" destId="{228EC3CB-CAED-4CF3-B56F-2D9600985F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70F694-6C48-4A28-B2D4-EB43213DB89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8DA970-9A80-47B1-A61B-7175ABE234C5}">
      <dgm:prSet/>
      <dgm:spPr/>
      <dgm:t>
        <a:bodyPr/>
        <a:lstStyle/>
        <a:p>
          <a:r>
            <a:rPr lang="en-US"/>
            <a:t>SNA examines the structure and interrelations within social networks. </a:t>
          </a:r>
        </a:p>
      </dgm:t>
    </dgm:pt>
    <dgm:pt modelId="{6AE6232E-38AF-4468-9442-9A1FAD9C2EEB}" type="parTrans" cxnId="{1846D0C0-C7E1-4AA7-BDFD-FA20C24B9178}">
      <dgm:prSet/>
      <dgm:spPr/>
      <dgm:t>
        <a:bodyPr/>
        <a:lstStyle/>
        <a:p>
          <a:endParaRPr lang="en-US"/>
        </a:p>
      </dgm:t>
    </dgm:pt>
    <dgm:pt modelId="{29ACA6AC-80A2-45CF-9433-346C8875CBFD}" type="sibTrans" cxnId="{1846D0C0-C7E1-4AA7-BDFD-FA20C24B9178}">
      <dgm:prSet/>
      <dgm:spPr/>
      <dgm:t>
        <a:bodyPr/>
        <a:lstStyle/>
        <a:p>
          <a:endParaRPr lang="en-US"/>
        </a:p>
      </dgm:t>
    </dgm:pt>
    <dgm:pt modelId="{C5A1270F-F56C-4D62-B2E1-0CB91A108E31}">
      <dgm:prSet/>
      <dgm:spPr/>
      <dgm:t>
        <a:bodyPr/>
        <a:lstStyle/>
        <a:p>
          <a:r>
            <a:rPr lang="en-US"/>
            <a:t>Identifies key influencers, social capital, and word-of-mouth dynamics. </a:t>
          </a:r>
        </a:p>
      </dgm:t>
    </dgm:pt>
    <dgm:pt modelId="{20C67052-AF88-4AAA-8AC3-80880F7C0C66}" type="parTrans" cxnId="{F3D7855E-B030-4E75-BF54-908A8BF74A33}">
      <dgm:prSet/>
      <dgm:spPr/>
      <dgm:t>
        <a:bodyPr/>
        <a:lstStyle/>
        <a:p>
          <a:endParaRPr lang="en-US"/>
        </a:p>
      </dgm:t>
    </dgm:pt>
    <dgm:pt modelId="{76F462CC-5B22-4094-A408-ECBFEDC84B2D}" type="sibTrans" cxnId="{F3D7855E-B030-4E75-BF54-908A8BF74A33}">
      <dgm:prSet/>
      <dgm:spPr/>
      <dgm:t>
        <a:bodyPr/>
        <a:lstStyle/>
        <a:p>
          <a:endParaRPr lang="en-US"/>
        </a:p>
      </dgm:t>
    </dgm:pt>
    <dgm:pt modelId="{3837FF32-94C1-47C8-8A26-1D2B7C6EE82E}">
      <dgm:prSet/>
      <dgm:spPr/>
      <dgm:t>
        <a:bodyPr/>
        <a:lstStyle/>
        <a:p>
          <a:r>
            <a:rPr lang="en-US" dirty="0"/>
            <a:t>Tools: </a:t>
          </a:r>
          <a:r>
            <a:rPr lang="en-US" dirty="0" err="1"/>
            <a:t>NodeXL</a:t>
          </a:r>
          <a:r>
            <a:rPr lang="en-US" dirty="0"/>
            <a:t> (data gathering) and Gephi (</a:t>
          </a:r>
          <a:r>
            <a:rPr lang="en-US" dirty="0" err="1"/>
            <a:t>visualisation</a:t>
          </a:r>
          <a:r>
            <a:rPr lang="en-US" dirty="0"/>
            <a:t>).</a:t>
          </a:r>
        </a:p>
      </dgm:t>
    </dgm:pt>
    <dgm:pt modelId="{B1F3A2D7-1DCE-47A7-9D97-1FADC02C989D}" type="parTrans" cxnId="{A81A6F65-1079-4A97-A4C4-AF4AA7D96F5A}">
      <dgm:prSet/>
      <dgm:spPr/>
      <dgm:t>
        <a:bodyPr/>
        <a:lstStyle/>
        <a:p>
          <a:endParaRPr lang="en-US"/>
        </a:p>
      </dgm:t>
    </dgm:pt>
    <dgm:pt modelId="{DAA9C503-5AEA-4589-9612-3A741638A2F4}" type="sibTrans" cxnId="{A81A6F65-1079-4A97-A4C4-AF4AA7D96F5A}">
      <dgm:prSet/>
      <dgm:spPr/>
      <dgm:t>
        <a:bodyPr/>
        <a:lstStyle/>
        <a:p>
          <a:endParaRPr lang="en-US"/>
        </a:p>
      </dgm:t>
    </dgm:pt>
    <dgm:pt modelId="{FB42F43E-70B0-4FE7-BE8A-A19091B377E0}" type="pres">
      <dgm:prSet presAssocID="{8C70F694-6C48-4A28-B2D4-EB43213DB891}" presName="root" presStyleCnt="0">
        <dgm:presLayoutVars>
          <dgm:dir/>
          <dgm:resizeHandles val="exact"/>
        </dgm:presLayoutVars>
      </dgm:prSet>
      <dgm:spPr/>
    </dgm:pt>
    <dgm:pt modelId="{6E66DC29-6409-4BCC-9985-5AAE4AE64CFC}" type="pres">
      <dgm:prSet presAssocID="{0C8DA970-9A80-47B1-A61B-7175ABE234C5}" presName="compNode" presStyleCnt="0"/>
      <dgm:spPr/>
    </dgm:pt>
    <dgm:pt modelId="{A91B5BDE-47F3-4F5D-B681-E3378D569C76}" type="pres">
      <dgm:prSet presAssocID="{0C8DA970-9A80-47B1-A61B-7175ABE234C5}" presName="bgRect" presStyleLbl="bgShp" presStyleIdx="0" presStyleCnt="3"/>
      <dgm:spPr/>
    </dgm:pt>
    <dgm:pt modelId="{9434CF94-21B1-4B77-A3E2-8314FCAFF17E}" type="pres">
      <dgm:prSet presAssocID="{0C8DA970-9A80-47B1-A61B-7175ABE234C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BF58B022-2744-430F-8982-09C07F7C9CDF}" type="pres">
      <dgm:prSet presAssocID="{0C8DA970-9A80-47B1-A61B-7175ABE234C5}" presName="spaceRect" presStyleCnt="0"/>
      <dgm:spPr/>
    </dgm:pt>
    <dgm:pt modelId="{8B3D6A96-DDD9-4F33-B030-282BDE6A2C4F}" type="pres">
      <dgm:prSet presAssocID="{0C8DA970-9A80-47B1-A61B-7175ABE234C5}" presName="parTx" presStyleLbl="revTx" presStyleIdx="0" presStyleCnt="3">
        <dgm:presLayoutVars>
          <dgm:chMax val="0"/>
          <dgm:chPref val="0"/>
        </dgm:presLayoutVars>
      </dgm:prSet>
      <dgm:spPr/>
    </dgm:pt>
    <dgm:pt modelId="{4F110986-68A5-4509-8D63-2DFCC8190FE4}" type="pres">
      <dgm:prSet presAssocID="{29ACA6AC-80A2-45CF-9433-346C8875CBFD}" presName="sibTrans" presStyleCnt="0"/>
      <dgm:spPr/>
    </dgm:pt>
    <dgm:pt modelId="{71639F1A-A15B-4B8D-9F93-9BDC68E628AD}" type="pres">
      <dgm:prSet presAssocID="{C5A1270F-F56C-4D62-B2E1-0CB91A108E31}" presName="compNode" presStyleCnt="0"/>
      <dgm:spPr/>
    </dgm:pt>
    <dgm:pt modelId="{A067CCAD-2852-48B5-911A-F8CBBBE72F73}" type="pres">
      <dgm:prSet presAssocID="{C5A1270F-F56C-4D62-B2E1-0CB91A108E31}" presName="bgRect" presStyleLbl="bgShp" presStyleIdx="1" presStyleCnt="3"/>
      <dgm:spPr/>
    </dgm:pt>
    <dgm:pt modelId="{0F76C967-1B8B-491C-A6E7-4CB136E0E25D}" type="pres">
      <dgm:prSet presAssocID="{C5A1270F-F56C-4D62-B2E1-0CB91A108E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B84886F-1B65-4467-8028-D69D433DE488}" type="pres">
      <dgm:prSet presAssocID="{C5A1270F-F56C-4D62-B2E1-0CB91A108E31}" presName="spaceRect" presStyleCnt="0"/>
      <dgm:spPr/>
    </dgm:pt>
    <dgm:pt modelId="{F6A926B9-C055-40DD-BB80-EABAAE58BF8A}" type="pres">
      <dgm:prSet presAssocID="{C5A1270F-F56C-4D62-B2E1-0CB91A108E31}" presName="parTx" presStyleLbl="revTx" presStyleIdx="1" presStyleCnt="3">
        <dgm:presLayoutVars>
          <dgm:chMax val="0"/>
          <dgm:chPref val="0"/>
        </dgm:presLayoutVars>
      </dgm:prSet>
      <dgm:spPr/>
    </dgm:pt>
    <dgm:pt modelId="{53738F06-638B-4AF1-B5EB-7D295408CD3E}" type="pres">
      <dgm:prSet presAssocID="{76F462CC-5B22-4094-A408-ECBFEDC84B2D}" presName="sibTrans" presStyleCnt="0"/>
      <dgm:spPr/>
    </dgm:pt>
    <dgm:pt modelId="{AA8DB539-A4F2-427C-A8AE-970FDB602452}" type="pres">
      <dgm:prSet presAssocID="{3837FF32-94C1-47C8-8A26-1D2B7C6EE82E}" presName="compNode" presStyleCnt="0"/>
      <dgm:spPr/>
    </dgm:pt>
    <dgm:pt modelId="{C5F7A4F2-2619-430C-AE59-07CBC756BD47}" type="pres">
      <dgm:prSet presAssocID="{3837FF32-94C1-47C8-8A26-1D2B7C6EE82E}" presName="bgRect" presStyleLbl="bgShp" presStyleIdx="2" presStyleCnt="3"/>
      <dgm:spPr/>
    </dgm:pt>
    <dgm:pt modelId="{35CB1B1F-52E6-4FD5-ACFC-4111FF3413CA}" type="pres">
      <dgm:prSet presAssocID="{3837FF32-94C1-47C8-8A26-1D2B7C6EE8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BB36904-45B2-4569-AB2F-2145C4678F19}" type="pres">
      <dgm:prSet presAssocID="{3837FF32-94C1-47C8-8A26-1D2B7C6EE82E}" presName="spaceRect" presStyleCnt="0"/>
      <dgm:spPr/>
    </dgm:pt>
    <dgm:pt modelId="{75503278-9DB9-4429-947C-11F9B2C39951}" type="pres">
      <dgm:prSet presAssocID="{3837FF32-94C1-47C8-8A26-1D2B7C6EE82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4B2FD47-187B-4C8D-AF22-938E6E7FDEDB}" type="presOf" srcId="{3837FF32-94C1-47C8-8A26-1D2B7C6EE82E}" destId="{75503278-9DB9-4429-947C-11F9B2C39951}" srcOrd="0" destOrd="0" presId="urn:microsoft.com/office/officeart/2018/2/layout/IconVerticalSolidList"/>
    <dgm:cxn modelId="{F3D7855E-B030-4E75-BF54-908A8BF74A33}" srcId="{8C70F694-6C48-4A28-B2D4-EB43213DB891}" destId="{C5A1270F-F56C-4D62-B2E1-0CB91A108E31}" srcOrd="1" destOrd="0" parTransId="{20C67052-AF88-4AAA-8AC3-80880F7C0C66}" sibTransId="{76F462CC-5B22-4094-A408-ECBFEDC84B2D}"/>
    <dgm:cxn modelId="{A81A6F65-1079-4A97-A4C4-AF4AA7D96F5A}" srcId="{8C70F694-6C48-4A28-B2D4-EB43213DB891}" destId="{3837FF32-94C1-47C8-8A26-1D2B7C6EE82E}" srcOrd="2" destOrd="0" parTransId="{B1F3A2D7-1DCE-47A7-9D97-1FADC02C989D}" sibTransId="{DAA9C503-5AEA-4589-9612-3A741638A2F4}"/>
    <dgm:cxn modelId="{045E2B6E-1A67-4C2C-9BFC-2EA9B89807A4}" type="presOf" srcId="{8C70F694-6C48-4A28-B2D4-EB43213DB891}" destId="{FB42F43E-70B0-4FE7-BE8A-A19091B377E0}" srcOrd="0" destOrd="0" presId="urn:microsoft.com/office/officeart/2018/2/layout/IconVerticalSolidList"/>
    <dgm:cxn modelId="{A6FE60A6-9AD1-4477-8989-31AEC4DA5281}" type="presOf" srcId="{0C8DA970-9A80-47B1-A61B-7175ABE234C5}" destId="{8B3D6A96-DDD9-4F33-B030-282BDE6A2C4F}" srcOrd="0" destOrd="0" presId="urn:microsoft.com/office/officeart/2018/2/layout/IconVerticalSolidList"/>
    <dgm:cxn modelId="{78A094B1-A626-4A58-BD0E-96301EA1B60F}" type="presOf" srcId="{C5A1270F-F56C-4D62-B2E1-0CB91A108E31}" destId="{F6A926B9-C055-40DD-BB80-EABAAE58BF8A}" srcOrd="0" destOrd="0" presId="urn:microsoft.com/office/officeart/2018/2/layout/IconVerticalSolidList"/>
    <dgm:cxn modelId="{1846D0C0-C7E1-4AA7-BDFD-FA20C24B9178}" srcId="{8C70F694-6C48-4A28-B2D4-EB43213DB891}" destId="{0C8DA970-9A80-47B1-A61B-7175ABE234C5}" srcOrd="0" destOrd="0" parTransId="{6AE6232E-38AF-4468-9442-9A1FAD9C2EEB}" sibTransId="{29ACA6AC-80A2-45CF-9433-346C8875CBFD}"/>
    <dgm:cxn modelId="{F87D4657-ECCD-424A-9E7B-A42FFA2CFBA6}" type="presParOf" srcId="{FB42F43E-70B0-4FE7-BE8A-A19091B377E0}" destId="{6E66DC29-6409-4BCC-9985-5AAE4AE64CFC}" srcOrd="0" destOrd="0" presId="urn:microsoft.com/office/officeart/2018/2/layout/IconVerticalSolidList"/>
    <dgm:cxn modelId="{9B46EE40-F23E-4A74-B5F9-516D6980F3CD}" type="presParOf" srcId="{6E66DC29-6409-4BCC-9985-5AAE4AE64CFC}" destId="{A91B5BDE-47F3-4F5D-B681-E3378D569C76}" srcOrd="0" destOrd="0" presId="urn:microsoft.com/office/officeart/2018/2/layout/IconVerticalSolidList"/>
    <dgm:cxn modelId="{948978A0-E2DC-4856-9A86-CC85B4C62755}" type="presParOf" srcId="{6E66DC29-6409-4BCC-9985-5AAE4AE64CFC}" destId="{9434CF94-21B1-4B77-A3E2-8314FCAFF17E}" srcOrd="1" destOrd="0" presId="urn:microsoft.com/office/officeart/2018/2/layout/IconVerticalSolidList"/>
    <dgm:cxn modelId="{F8BC8267-2AEF-4FFC-B27C-524573F19086}" type="presParOf" srcId="{6E66DC29-6409-4BCC-9985-5AAE4AE64CFC}" destId="{BF58B022-2744-430F-8982-09C07F7C9CDF}" srcOrd="2" destOrd="0" presId="urn:microsoft.com/office/officeart/2018/2/layout/IconVerticalSolidList"/>
    <dgm:cxn modelId="{9005080B-8B2E-47BB-B834-D6D0EFC42969}" type="presParOf" srcId="{6E66DC29-6409-4BCC-9985-5AAE4AE64CFC}" destId="{8B3D6A96-DDD9-4F33-B030-282BDE6A2C4F}" srcOrd="3" destOrd="0" presId="urn:microsoft.com/office/officeart/2018/2/layout/IconVerticalSolidList"/>
    <dgm:cxn modelId="{97634D34-D3EA-4968-9FF8-66F7DF35431F}" type="presParOf" srcId="{FB42F43E-70B0-4FE7-BE8A-A19091B377E0}" destId="{4F110986-68A5-4509-8D63-2DFCC8190FE4}" srcOrd="1" destOrd="0" presId="urn:microsoft.com/office/officeart/2018/2/layout/IconVerticalSolidList"/>
    <dgm:cxn modelId="{D0590983-7520-4A6A-9E00-A99159460291}" type="presParOf" srcId="{FB42F43E-70B0-4FE7-BE8A-A19091B377E0}" destId="{71639F1A-A15B-4B8D-9F93-9BDC68E628AD}" srcOrd="2" destOrd="0" presId="urn:microsoft.com/office/officeart/2018/2/layout/IconVerticalSolidList"/>
    <dgm:cxn modelId="{7FAAEEDE-5636-4272-9677-CFF7B4D89E39}" type="presParOf" srcId="{71639F1A-A15B-4B8D-9F93-9BDC68E628AD}" destId="{A067CCAD-2852-48B5-911A-F8CBBBE72F73}" srcOrd="0" destOrd="0" presId="urn:microsoft.com/office/officeart/2018/2/layout/IconVerticalSolidList"/>
    <dgm:cxn modelId="{65038C86-E5E7-43A0-97C2-82EBB5A18BA7}" type="presParOf" srcId="{71639F1A-A15B-4B8D-9F93-9BDC68E628AD}" destId="{0F76C967-1B8B-491C-A6E7-4CB136E0E25D}" srcOrd="1" destOrd="0" presId="urn:microsoft.com/office/officeart/2018/2/layout/IconVerticalSolidList"/>
    <dgm:cxn modelId="{EBD0580A-F7C9-46A5-8AC3-EF576CD22515}" type="presParOf" srcId="{71639F1A-A15B-4B8D-9F93-9BDC68E628AD}" destId="{9B84886F-1B65-4467-8028-D69D433DE488}" srcOrd="2" destOrd="0" presId="urn:microsoft.com/office/officeart/2018/2/layout/IconVerticalSolidList"/>
    <dgm:cxn modelId="{EE4B27E2-646A-492D-9942-70245BAC7CC3}" type="presParOf" srcId="{71639F1A-A15B-4B8D-9F93-9BDC68E628AD}" destId="{F6A926B9-C055-40DD-BB80-EABAAE58BF8A}" srcOrd="3" destOrd="0" presId="urn:microsoft.com/office/officeart/2018/2/layout/IconVerticalSolidList"/>
    <dgm:cxn modelId="{3ED2FC7D-8A1C-4B3A-8DE9-9E32A12AF0B6}" type="presParOf" srcId="{FB42F43E-70B0-4FE7-BE8A-A19091B377E0}" destId="{53738F06-638B-4AF1-B5EB-7D295408CD3E}" srcOrd="3" destOrd="0" presId="urn:microsoft.com/office/officeart/2018/2/layout/IconVerticalSolidList"/>
    <dgm:cxn modelId="{60FD496C-4F0E-4C53-9B05-4D5D0971ECAE}" type="presParOf" srcId="{FB42F43E-70B0-4FE7-BE8A-A19091B377E0}" destId="{AA8DB539-A4F2-427C-A8AE-970FDB602452}" srcOrd="4" destOrd="0" presId="urn:microsoft.com/office/officeart/2018/2/layout/IconVerticalSolidList"/>
    <dgm:cxn modelId="{6CCC33B2-531A-4243-B621-B3E36C806683}" type="presParOf" srcId="{AA8DB539-A4F2-427C-A8AE-970FDB602452}" destId="{C5F7A4F2-2619-430C-AE59-07CBC756BD47}" srcOrd="0" destOrd="0" presId="urn:microsoft.com/office/officeart/2018/2/layout/IconVerticalSolidList"/>
    <dgm:cxn modelId="{B8F127A7-A3F8-48CE-AF01-7BAFAF8880A6}" type="presParOf" srcId="{AA8DB539-A4F2-427C-A8AE-970FDB602452}" destId="{35CB1B1F-52E6-4FD5-ACFC-4111FF3413CA}" srcOrd="1" destOrd="0" presId="urn:microsoft.com/office/officeart/2018/2/layout/IconVerticalSolidList"/>
    <dgm:cxn modelId="{ECD91573-B626-4E01-8D78-3563BC601B40}" type="presParOf" srcId="{AA8DB539-A4F2-427C-A8AE-970FDB602452}" destId="{EBB36904-45B2-4569-AB2F-2145C4678F19}" srcOrd="2" destOrd="0" presId="urn:microsoft.com/office/officeart/2018/2/layout/IconVerticalSolidList"/>
    <dgm:cxn modelId="{ADED4F6D-EE16-4B85-9404-09000149D2D0}" type="presParOf" srcId="{AA8DB539-A4F2-427C-A8AE-970FDB602452}" destId="{75503278-9DB9-4429-947C-11F9B2C399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5EEF65-880E-4C91-94D9-CDAF5783F1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DF2454-AC8F-4896-A6EE-A11B44143EEA}">
      <dgm:prSet/>
      <dgm:spPr/>
      <dgm:t>
        <a:bodyPr/>
        <a:lstStyle/>
        <a:p>
          <a:r>
            <a:rPr lang="en-US"/>
            <a:t>Branding metrics quantify social sentiment around a brand. </a:t>
          </a:r>
        </a:p>
      </dgm:t>
    </dgm:pt>
    <dgm:pt modelId="{D082037B-6E32-4C4B-B580-38FBAE7E6701}" type="parTrans" cxnId="{56ADB2C4-F404-4F75-B660-81921C5EF477}">
      <dgm:prSet/>
      <dgm:spPr/>
      <dgm:t>
        <a:bodyPr/>
        <a:lstStyle/>
        <a:p>
          <a:endParaRPr lang="en-US"/>
        </a:p>
      </dgm:t>
    </dgm:pt>
    <dgm:pt modelId="{C6D90389-F52B-4595-99E3-B174CDC95294}" type="sibTrans" cxnId="{56ADB2C4-F404-4F75-B660-81921C5EF477}">
      <dgm:prSet/>
      <dgm:spPr/>
      <dgm:t>
        <a:bodyPr/>
        <a:lstStyle/>
        <a:p>
          <a:endParaRPr lang="en-US"/>
        </a:p>
      </dgm:t>
    </dgm:pt>
    <dgm:pt modelId="{B2304966-1CD8-411B-A102-B343D6CE1B6E}">
      <dgm:prSet/>
      <dgm:spPr/>
      <dgm:t>
        <a:bodyPr/>
        <a:lstStyle/>
        <a:p>
          <a:r>
            <a:rPr lang="en-US" dirty="0"/>
            <a:t>Key measures: Awareness, sentiment, and loyalty. </a:t>
          </a:r>
        </a:p>
      </dgm:t>
    </dgm:pt>
    <dgm:pt modelId="{5BE9F833-D41A-478E-8D13-81228224F96C}" type="parTrans" cxnId="{426E3949-20F2-4859-A744-22177ADA5A68}">
      <dgm:prSet/>
      <dgm:spPr/>
      <dgm:t>
        <a:bodyPr/>
        <a:lstStyle/>
        <a:p>
          <a:endParaRPr lang="en-US"/>
        </a:p>
      </dgm:t>
    </dgm:pt>
    <dgm:pt modelId="{7C34FDDF-FAE0-4BB8-A030-549E20949D18}" type="sibTrans" cxnId="{426E3949-20F2-4859-A744-22177ADA5A68}">
      <dgm:prSet/>
      <dgm:spPr/>
      <dgm:t>
        <a:bodyPr/>
        <a:lstStyle/>
        <a:p>
          <a:endParaRPr lang="en-US"/>
        </a:p>
      </dgm:t>
    </dgm:pt>
    <dgm:pt modelId="{9D51CC5E-ACE0-4F96-B20D-1541456125F8}">
      <dgm:prSet/>
      <dgm:spPr/>
      <dgm:t>
        <a:bodyPr/>
        <a:lstStyle/>
        <a:p>
          <a:r>
            <a:rPr lang="en-US" dirty="0"/>
            <a:t>Example: Brand lift measures changes in perception due to advertising.</a:t>
          </a:r>
        </a:p>
      </dgm:t>
    </dgm:pt>
    <dgm:pt modelId="{78E6AE63-C2D5-4A53-87B9-CD461A4D5C0E}" type="parTrans" cxnId="{80F03305-6031-4370-AC32-AE778786354C}">
      <dgm:prSet/>
      <dgm:spPr/>
      <dgm:t>
        <a:bodyPr/>
        <a:lstStyle/>
        <a:p>
          <a:endParaRPr lang="en-US"/>
        </a:p>
      </dgm:t>
    </dgm:pt>
    <dgm:pt modelId="{F350444A-D34F-423C-8A30-E3D7BF530E94}" type="sibTrans" cxnId="{80F03305-6031-4370-AC32-AE778786354C}">
      <dgm:prSet/>
      <dgm:spPr/>
      <dgm:t>
        <a:bodyPr/>
        <a:lstStyle/>
        <a:p>
          <a:endParaRPr lang="en-US"/>
        </a:p>
      </dgm:t>
    </dgm:pt>
    <dgm:pt modelId="{D55D2C6E-A9A1-4DC5-8FFB-2CDB3CD0F95D}" type="pres">
      <dgm:prSet presAssocID="{EB5EEF65-880E-4C91-94D9-CDAF5783F162}" presName="root" presStyleCnt="0">
        <dgm:presLayoutVars>
          <dgm:dir/>
          <dgm:resizeHandles val="exact"/>
        </dgm:presLayoutVars>
      </dgm:prSet>
      <dgm:spPr/>
    </dgm:pt>
    <dgm:pt modelId="{F18E55E3-A0E3-4A14-8B84-0C3B6AD02128}" type="pres">
      <dgm:prSet presAssocID="{0FDF2454-AC8F-4896-A6EE-A11B44143EEA}" presName="compNode" presStyleCnt="0"/>
      <dgm:spPr/>
    </dgm:pt>
    <dgm:pt modelId="{3E759C9C-3F82-4156-988F-50F32C3D1B73}" type="pres">
      <dgm:prSet presAssocID="{0FDF2454-AC8F-4896-A6EE-A11B44143EEA}" presName="bgRect" presStyleLbl="bgShp" presStyleIdx="0" presStyleCnt="3"/>
      <dgm:spPr/>
    </dgm:pt>
    <dgm:pt modelId="{81F6E82F-C93D-4B8B-AC00-2D99C0945804}" type="pres">
      <dgm:prSet presAssocID="{0FDF2454-AC8F-4896-A6EE-A11B44143E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19F387B-D764-4535-A6E0-D309D7DE5F26}" type="pres">
      <dgm:prSet presAssocID="{0FDF2454-AC8F-4896-A6EE-A11B44143EEA}" presName="spaceRect" presStyleCnt="0"/>
      <dgm:spPr/>
    </dgm:pt>
    <dgm:pt modelId="{8BABA761-82D3-4514-93FC-FDF5BCD350EC}" type="pres">
      <dgm:prSet presAssocID="{0FDF2454-AC8F-4896-A6EE-A11B44143EEA}" presName="parTx" presStyleLbl="revTx" presStyleIdx="0" presStyleCnt="3">
        <dgm:presLayoutVars>
          <dgm:chMax val="0"/>
          <dgm:chPref val="0"/>
        </dgm:presLayoutVars>
      </dgm:prSet>
      <dgm:spPr/>
    </dgm:pt>
    <dgm:pt modelId="{DC3D3CB4-3F20-4033-B119-16658E4F65EF}" type="pres">
      <dgm:prSet presAssocID="{C6D90389-F52B-4595-99E3-B174CDC95294}" presName="sibTrans" presStyleCnt="0"/>
      <dgm:spPr/>
    </dgm:pt>
    <dgm:pt modelId="{4D6F4368-CEBF-4110-AB4E-0AC8FE426B7C}" type="pres">
      <dgm:prSet presAssocID="{B2304966-1CD8-411B-A102-B343D6CE1B6E}" presName="compNode" presStyleCnt="0"/>
      <dgm:spPr/>
    </dgm:pt>
    <dgm:pt modelId="{3C7CF841-3D0C-4279-BDD5-79CF3628108C}" type="pres">
      <dgm:prSet presAssocID="{B2304966-1CD8-411B-A102-B343D6CE1B6E}" presName="bgRect" presStyleLbl="bgShp" presStyleIdx="1" presStyleCnt="3"/>
      <dgm:spPr/>
    </dgm:pt>
    <dgm:pt modelId="{9FF36268-752C-4771-AE9A-B9885A2B994A}" type="pres">
      <dgm:prSet presAssocID="{B2304966-1CD8-411B-A102-B343D6CE1B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2C58B5B1-C3D1-4C46-8B5D-95D05EBAF6E2}" type="pres">
      <dgm:prSet presAssocID="{B2304966-1CD8-411B-A102-B343D6CE1B6E}" presName="spaceRect" presStyleCnt="0"/>
      <dgm:spPr/>
    </dgm:pt>
    <dgm:pt modelId="{0F2B7759-8A42-4EBF-8243-09596E6A16C5}" type="pres">
      <dgm:prSet presAssocID="{B2304966-1CD8-411B-A102-B343D6CE1B6E}" presName="parTx" presStyleLbl="revTx" presStyleIdx="1" presStyleCnt="3">
        <dgm:presLayoutVars>
          <dgm:chMax val="0"/>
          <dgm:chPref val="0"/>
        </dgm:presLayoutVars>
      </dgm:prSet>
      <dgm:spPr/>
    </dgm:pt>
    <dgm:pt modelId="{E76EAB37-87A2-4835-A070-62533839AFE1}" type="pres">
      <dgm:prSet presAssocID="{7C34FDDF-FAE0-4BB8-A030-549E20949D18}" presName="sibTrans" presStyleCnt="0"/>
      <dgm:spPr/>
    </dgm:pt>
    <dgm:pt modelId="{B69BDA08-FA19-4798-80D9-0876358112D2}" type="pres">
      <dgm:prSet presAssocID="{9D51CC5E-ACE0-4F96-B20D-1541456125F8}" presName="compNode" presStyleCnt="0"/>
      <dgm:spPr/>
    </dgm:pt>
    <dgm:pt modelId="{54F567C3-70F9-4436-9C2A-F71085DB8809}" type="pres">
      <dgm:prSet presAssocID="{9D51CC5E-ACE0-4F96-B20D-1541456125F8}" presName="bgRect" presStyleLbl="bgShp" presStyleIdx="2" presStyleCnt="3"/>
      <dgm:spPr/>
    </dgm:pt>
    <dgm:pt modelId="{8391BEDC-88D1-45FB-836F-4F3E2E39DF27}" type="pres">
      <dgm:prSet presAssocID="{9D51CC5E-ACE0-4F96-B20D-1541456125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7DBBF1D0-2F7E-42C6-BA23-7D27EF8C462E}" type="pres">
      <dgm:prSet presAssocID="{9D51CC5E-ACE0-4F96-B20D-1541456125F8}" presName="spaceRect" presStyleCnt="0"/>
      <dgm:spPr/>
    </dgm:pt>
    <dgm:pt modelId="{8677F50F-D313-48B0-B21E-815F34AE1DC5}" type="pres">
      <dgm:prSet presAssocID="{9D51CC5E-ACE0-4F96-B20D-1541456125F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0F03305-6031-4370-AC32-AE778786354C}" srcId="{EB5EEF65-880E-4C91-94D9-CDAF5783F162}" destId="{9D51CC5E-ACE0-4F96-B20D-1541456125F8}" srcOrd="2" destOrd="0" parTransId="{78E6AE63-C2D5-4A53-87B9-CD461A4D5C0E}" sibTransId="{F350444A-D34F-423C-8A30-E3D7BF530E94}"/>
    <dgm:cxn modelId="{68048C2E-F9E4-45CC-996E-ACF32B4834B4}" type="presOf" srcId="{B2304966-1CD8-411B-A102-B343D6CE1B6E}" destId="{0F2B7759-8A42-4EBF-8243-09596E6A16C5}" srcOrd="0" destOrd="0" presId="urn:microsoft.com/office/officeart/2018/2/layout/IconVerticalSolidList"/>
    <dgm:cxn modelId="{85A94F30-17D8-41FA-B397-3BA2F2548EBD}" type="presOf" srcId="{9D51CC5E-ACE0-4F96-B20D-1541456125F8}" destId="{8677F50F-D313-48B0-B21E-815F34AE1DC5}" srcOrd="0" destOrd="0" presId="urn:microsoft.com/office/officeart/2018/2/layout/IconVerticalSolidList"/>
    <dgm:cxn modelId="{9C535C33-B19F-48F0-953A-B62C7286BEE7}" type="presOf" srcId="{EB5EEF65-880E-4C91-94D9-CDAF5783F162}" destId="{D55D2C6E-A9A1-4DC5-8FFB-2CDB3CD0F95D}" srcOrd="0" destOrd="0" presId="urn:microsoft.com/office/officeart/2018/2/layout/IconVerticalSolidList"/>
    <dgm:cxn modelId="{051CAD3A-5A5A-4447-81AA-462B0ED693C9}" type="presOf" srcId="{0FDF2454-AC8F-4896-A6EE-A11B44143EEA}" destId="{8BABA761-82D3-4514-93FC-FDF5BCD350EC}" srcOrd="0" destOrd="0" presId="urn:microsoft.com/office/officeart/2018/2/layout/IconVerticalSolidList"/>
    <dgm:cxn modelId="{426E3949-20F2-4859-A744-22177ADA5A68}" srcId="{EB5EEF65-880E-4C91-94D9-CDAF5783F162}" destId="{B2304966-1CD8-411B-A102-B343D6CE1B6E}" srcOrd="1" destOrd="0" parTransId="{5BE9F833-D41A-478E-8D13-81228224F96C}" sibTransId="{7C34FDDF-FAE0-4BB8-A030-549E20949D18}"/>
    <dgm:cxn modelId="{56ADB2C4-F404-4F75-B660-81921C5EF477}" srcId="{EB5EEF65-880E-4C91-94D9-CDAF5783F162}" destId="{0FDF2454-AC8F-4896-A6EE-A11B44143EEA}" srcOrd="0" destOrd="0" parTransId="{D082037B-6E32-4C4B-B580-38FBAE7E6701}" sibTransId="{C6D90389-F52B-4595-99E3-B174CDC95294}"/>
    <dgm:cxn modelId="{8247FAD4-07A2-4D80-B230-89BCF8787588}" type="presParOf" srcId="{D55D2C6E-A9A1-4DC5-8FFB-2CDB3CD0F95D}" destId="{F18E55E3-A0E3-4A14-8B84-0C3B6AD02128}" srcOrd="0" destOrd="0" presId="urn:microsoft.com/office/officeart/2018/2/layout/IconVerticalSolidList"/>
    <dgm:cxn modelId="{7A625E96-5918-4DA4-8738-9F286FC8A35C}" type="presParOf" srcId="{F18E55E3-A0E3-4A14-8B84-0C3B6AD02128}" destId="{3E759C9C-3F82-4156-988F-50F32C3D1B73}" srcOrd="0" destOrd="0" presId="urn:microsoft.com/office/officeart/2018/2/layout/IconVerticalSolidList"/>
    <dgm:cxn modelId="{77AAE3F2-BAC1-430D-AB5D-3FD6BA01F159}" type="presParOf" srcId="{F18E55E3-A0E3-4A14-8B84-0C3B6AD02128}" destId="{81F6E82F-C93D-4B8B-AC00-2D99C0945804}" srcOrd="1" destOrd="0" presId="urn:microsoft.com/office/officeart/2018/2/layout/IconVerticalSolidList"/>
    <dgm:cxn modelId="{90CDA78E-35F0-4CFE-9552-4F17CF54EE9B}" type="presParOf" srcId="{F18E55E3-A0E3-4A14-8B84-0C3B6AD02128}" destId="{719F387B-D764-4535-A6E0-D309D7DE5F26}" srcOrd="2" destOrd="0" presId="urn:microsoft.com/office/officeart/2018/2/layout/IconVerticalSolidList"/>
    <dgm:cxn modelId="{B4090B1C-82F1-4140-92BF-C8035DE2E605}" type="presParOf" srcId="{F18E55E3-A0E3-4A14-8B84-0C3B6AD02128}" destId="{8BABA761-82D3-4514-93FC-FDF5BCD350EC}" srcOrd="3" destOrd="0" presId="urn:microsoft.com/office/officeart/2018/2/layout/IconVerticalSolidList"/>
    <dgm:cxn modelId="{A3EBA788-1123-4973-8FF0-475B11FEBB10}" type="presParOf" srcId="{D55D2C6E-A9A1-4DC5-8FFB-2CDB3CD0F95D}" destId="{DC3D3CB4-3F20-4033-B119-16658E4F65EF}" srcOrd="1" destOrd="0" presId="urn:microsoft.com/office/officeart/2018/2/layout/IconVerticalSolidList"/>
    <dgm:cxn modelId="{98289FE2-93FB-45C8-BF2C-22F1EF7EC4CA}" type="presParOf" srcId="{D55D2C6E-A9A1-4DC5-8FFB-2CDB3CD0F95D}" destId="{4D6F4368-CEBF-4110-AB4E-0AC8FE426B7C}" srcOrd="2" destOrd="0" presId="urn:microsoft.com/office/officeart/2018/2/layout/IconVerticalSolidList"/>
    <dgm:cxn modelId="{2333BDDC-7156-4676-844B-EBC2D717D4E0}" type="presParOf" srcId="{4D6F4368-CEBF-4110-AB4E-0AC8FE426B7C}" destId="{3C7CF841-3D0C-4279-BDD5-79CF3628108C}" srcOrd="0" destOrd="0" presId="urn:microsoft.com/office/officeart/2018/2/layout/IconVerticalSolidList"/>
    <dgm:cxn modelId="{3F1838B5-8900-43AF-8D8B-8176F13593F8}" type="presParOf" srcId="{4D6F4368-CEBF-4110-AB4E-0AC8FE426B7C}" destId="{9FF36268-752C-4771-AE9A-B9885A2B994A}" srcOrd="1" destOrd="0" presId="urn:microsoft.com/office/officeart/2018/2/layout/IconVerticalSolidList"/>
    <dgm:cxn modelId="{3566168F-79F6-4F7B-A5BD-CE0905F418CE}" type="presParOf" srcId="{4D6F4368-CEBF-4110-AB4E-0AC8FE426B7C}" destId="{2C58B5B1-C3D1-4C46-8B5D-95D05EBAF6E2}" srcOrd="2" destOrd="0" presId="urn:microsoft.com/office/officeart/2018/2/layout/IconVerticalSolidList"/>
    <dgm:cxn modelId="{F2BC4BA7-3D6A-4D05-A092-540F717FADE8}" type="presParOf" srcId="{4D6F4368-CEBF-4110-AB4E-0AC8FE426B7C}" destId="{0F2B7759-8A42-4EBF-8243-09596E6A16C5}" srcOrd="3" destOrd="0" presId="urn:microsoft.com/office/officeart/2018/2/layout/IconVerticalSolidList"/>
    <dgm:cxn modelId="{79A20417-4EC7-4382-A57D-CD47CBC5627E}" type="presParOf" srcId="{D55D2C6E-A9A1-4DC5-8FFB-2CDB3CD0F95D}" destId="{E76EAB37-87A2-4835-A070-62533839AFE1}" srcOrd="3" destOrd="0" presId="urn:microsoft.com/office/officeart/2018/2/layout/IconVerticalSolidList"/>
    <dgm:cxn modelId="{8A2283DE-7F04-4D37-AE96-C93F26CFA643}" type="presParOf" srcId="{D55D2C6E-A9A1-4DC5-8FFB-2CDB3CD0F95D}" destId="{B69BDA08-FA19-4798-80D9-0876358112D2}" srcOrd="4" destOrd="0" presId="urn:microsoft.com/office/officeart/2018/2/layout/IconVerticalSolidList"/>
    <dgm:cxn modelId="{1A1CA1DF-F957-4AB4-8D0D-8DCCBC302381}" type="presParOf" srcId="{B69BDA08-FA19-4798-80D9-0876358112D2}" destId="{54F567C3-70F9-4436-9C2A-F71085DB8809}" srcOrd="0" destOrd="0" presId="urn:microsoft.com/office/officeart/2018/2/layout/IconVerticalSolidList"/>
    <dgm:cxn modelId="{0AB2CB1C-5260-4491-B88C-1E9FC88ACAFC}" type="presParOf" srcId="{B69BDA08-FA19-4798-80D9-0876358112D2}" destId="{8391BEDC-88D1-45FB-836F-4F3E2E39DF27}" srcOrd="1" destOrd="0" presId="urn:microsoft.com/office/officeart/2018/2/layout/IconVerticalSolidList"/>
    <dgm:cxn modelId="{78373ED4-3FB8-4CE6-8F65-314D40237D1D}" type="presParOf" srcId="{B69BDA08-FA19-4798-80D9-0876358112D2}" destId="{7DBBF1D0-2F7E-42C6-BA23-7D27EF8C462E}" srcOrd="2" destOrd="0" presId="urn:microsoft.com/office/officeart/2018/2/layout/IconVerticalSolidList"/>
    <dgm:cxn modelId="{C6D66DA5-454A-404F-BB4A-BA2D3DA6398D}" type="presParOf" srcId="{B69BDA08-FA19-4798-80D9-0876358112D2}" destId="{8677F50F-D313-48B0-B21E-815F34AE1D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50356B-FC31-4925-B349-5EA7863943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A058CA-E582-40A3-BE11-BE0EB4B80B8C}">
      <dgm:prSet/>
      <dgm:spPr/>
      <dgm:t>
        <a:bodyPr/>
        <a:lstStyle/>
        <a:p>
          <a:r>
            <a:rPr lang="en-US" dirty="0"/>
            <a:t>Tracking user behavior is crucial for </a:t>
          </a:r>
          <a:r>
            <a:rPr lang="en-US" dirty="0" err="1"/>
            <a:t>optimising</a:t>
          </a:r>
          <a:r>
            <a:rPr lang="en-US" dirty="0"/>
            <a:t> marketing efforts. </a:t>
          </a:r>
        </a:p>
      </dgm:t>
    </dgm:pt>
    <dgm:pt modelId="{593F3C20-5DCA-4872-8EDE-BE6CDE3FBBA0}" type="parTrans" cxnId="{0EBDAE43-3C70-4291-8D85-01EAD06862AA}">
      <dgm:prSet/>
      <dgm:spPr/>
      <dgm:t>
        <a:bodyPr/>
        <a:lstStyle/>
        <a:p>
          <a:endParaRPr lang="en-US"/>
        </a:p>
      </dgm:t>
    </dgm:pt>
    <dgm:pt modelId="{DE2BA77C-EAA4-4A8B-9970-7DE15392F275}" type="sibTrans" cxnId="{0EBDAE43-3C70-4291-8D85-01EAD06862AA}">
      <dgm:prSet/>
      <dgm:spPr/>
      <dgm:t>
        <a:bodyPr/>
        <a:lstStyle/>
        <a:p>
          <a:endParaRPr lang="en-US"/>
        </a:p>
      </dgm:t>
    </dgm:pt>
    <dgm:pt modelId="{FF61FA11-38D1-4A76-BEF3-D5F32DBF89E2}">
      <dgm:prSet/>
      <dgm:spPr/>
      <dgm:t>
        <a:bodyPr/>
        <a:lstStyle/>
        <a:p>
          <a:r>
            <a:rPr lang="en-US"/>
            <a:t>Key metrics: Impressions, clicks, conversion rates. </a:t>
          </a:r>
        </a:p>
      </dgm:t>
    </dgm:pt>
    <dgm:pt modelId="{284F935C-E276-44D4-9A7A-9357010DB574}" type="parTrans" cxnId="{473F22B5-E389-4EA7-A4AC-F53E843D6904}">
      <dgm:prSet/>
      <dgm:spPr/>
      <dgm:t>
        <a:bodyPr/>
        <a:lstStyle/>
        <a:p>
          <a:endParaRPr lang="en-US"/>
        </a:p>
      </dgm:t>
    </dgm:pt>
    <dgm:pt modelId="{D2A00B8E-8DD7-4852-9BCA-C9BA0B6AA98B}" type="sibTrans" cxnId="{473F22B5-E389-4EA7-A4AC-F53E843D6904}">
      <dgm:prSet/>
      <dgm:spPr/>
      <dgm:t>
        <a:bodyPr/>
        <a:lstStyle/>
        <a:p>
          <a:endParaRPr lang="en-US"/>
        </a:p>
      </dgm:t>
    </dgm:pt>
    <dgm:pt modelId="{EDBA97BB-0158-4B91-8D46-3607B02C53CA}">
      <dgm:prSet/>
      <dgm:spPr/>
      <dgm:t>
        <a:bodyPr/>
        <a:lstStyle/>
        <a:p>
          <a:r>
            <a:rPr lang="en-US"/>
            <a:t>Tools: Google Analytics for web and app data tracking.</a:t>
          </a:r>
        </a:p>
      </dgm:t>
    </dgm:pt>
    <dgm:pt modelId="{CA9E916E-38A1-42EF-9B6E-EE015B715C7E}" type="parTrans" cxnId="{A6327C2E-80EC-4149-A2DE-19D84FE78646}">
      <dgm:prSet/>
      <dgm:spPr/>
      <dgm:t>
        <a:bodyPr/>
        <a:lstStyle/>
        <a:p>
          <a:endParaRPr lang="en-US"/>
        </a:p>
      </dgm:t>
    </dgm:pt>
    <dgm:pt modelId="{A9949CDD-AB61-4A6F-883F-3043CFDFE39E}" type="sibTrans" cxnId="{A6327C2E-80EC-4149-A2DE-19D84FE78646}">
      <dgm:prSet/>
      <dgm:spPr/>
      <dgm:t>
        <a:bodyPr/>
        <a:lstStyle/>
        <a:p>
          <a:endParaRPr lang="en-US"/>
        </a:p>
      </dgm:t>
    </dgm:pt>
    <dgm:pt modelId="{0F17F06E-AEE8-4102-B8C9-46FC6D64E2F5}" type="pres">
      <dgm:prSet presAssocID="{1950356B-FC31-4925-B349-5EA786394344}" presName="root" presStyleCnt="0">
        <dgm:presLayoutVars>
          <dgm:dir/>
          <dgm:resizeHandles val="exact"/>
        </dgm:presLayoutVars>
      </dgm:prSet>
      <dgm:spPr/>
    </dgm:pt>
    <dgm:pt modelId="{168245E7-7D47-469D-90A7-083620F04603}" type="pres">
      <dgm:prSet presAssocID="{CEA058CA-E582-40A3-BE11-BE0EB4B80B8C}" presName="compNode" presStyleCnt="0"/>
      <dgm:spPr/>
    </dgm:pt>
    <dgm:pt modelId="{6CE77DAC-D328-4F67-AB28-8860DCEC6D58}" type="pres">
      <dgm:prSet presAssocID="{CEA058CA-E582-40A3-BE11-BE0EB4B80B8C}" presName="bgRect" presStyleLbl="bgShp" presStyleIdx="0" presStyleCnt="3"/>
      <dgm:spPr/>
    </dgm:pt>
    <dgm:pt modelId="{6545FEB3-D9E4-426B-B559-8AFD2CD51C1D}" type="pres">
      <dgm:prSet presAssocID="{CEA058CA-E582-40A3-BE11-BE0EB4B80B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DB9ECC81-8ADA-4939-AA81-3B15FD7FE023}" type="pres">
      <dgm:prSet presAssocID="{CEA058CA-E582-40A3-BE11-BE0EB4B80B8C}" presName="spaceRect" presStyleCnt="0"/>
      <dgm:spPr/>
    </dgm:pt>
    <dgm:pt modelId="{D4E0DB17-03D4-4728-BC26-592FB9BCAC1E}" type="pres">
      <dgm:prSet presAssocID="{CEA058CA-E582-40A3-BE11-BE0EB4B80B8C}" presName="parTx" presStyleLbl="revTx" presStyleIdx="0" presStyleCnt="3">
        <dgm:presLayoutVars>
          <dgm:chMax val="0"/>
          <dgm:chPref val="0"/>
        </dgm:presLayoutVars>
      </dgm:prSet>
      <dgm:spPr/>
    </dgm:pt>
    <dgm:pt modelId="{D3A54D60-05A2-451E-AECA-D2E3217CD866}" type="pres">
      <dgm:prSet presAssocID="{DE2BA77C-EAA4-4A8B-9970-7DE15392F275}" presName="sibTrans" presStyleCnt="0"/>
      <dgm:spPr/>
    </dgm:pt>
    <dgm:pt modelId="{0DD39A8F-61C1-4711-9E4A-2B08D0211971}" type="pres">
      <dgm:prSet presAssocID="{FF61FA11-38D1-4A76-BEF3-D5F32DBF89E2}" presName="compNode" presStyleCnt="0"/>
      <dgm:spPr/>
    </dgm:pt>
    <dgm:pt modelId="{7ADE7109-F6F0-49DA-9285-A7927488C431}" type="pres">
      <dgm:prSet presAssocID="{FF61FA11-38D1-4A76-BEF3-D5F32DBF89E2}" presName="bgRect" presStyleLbl="bgShp" presStyleIdx="1" presStyleCnt="3"/>
      <dgm:spPr/>
    </dgm:pt>
    <dgm:pt modelId="{56C019EA-E7A1-4C8E-9F53-27B73F4CF3B7}" type="pres">
      <dgm:prSet presAssocID="{FF61FA11-38D1-4A76-BEF3-D5F32DBF89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39D969BF-8256-446B-AE94-F84F342ED365}" type="pres">
      <dgm:prSet presAssocID="{FF61FA11-38D1-4A76-BEF3-D5F32DBF89E2}" presName="spaceRect" presStyleCnt="0"/>
      <dgm:spPr/>
    </dgm:pt>
    <dgm:pt modelId="{CBF88585-1B85-4BB0-937E-2EC78BCCEC5E}" type="pres">
      <dgm:prSet presAssocID="{FF61FA11-38D1-4A76-BEF3-D5F32DBF89E2}" presName="parTx" presStyleLbl="revTx" presStyleIdx="1" presStyleCnt="3">
        <dgm:presLayoutVars>
          <dgm:chMax val="0"/>
          <dgm:chPref val="0"/>
        </dgm:presLayoutVars>
      </dgm:prSet>
      <dgm:spPr/>
    </dgm:pt>
    <dgm:pt modelId="{4F5BFB5F-0B75-4160-B6C0-D331097F5558}" type="pres">
      <dgm:prSet presAssocID="{D2A00B8E-8DD7-4852-9BCA-C9BA0B6AA98B}" presName="sibTrans" presStyleCnt="0"/>
      <dgm:spPr/>
    </dgm:pt>
    <dgm:pt modelId="{8EDF0B94-B57E-4A93-929A-1A76A9B70CC6}" type="pres">
      <dgm:prSet presAssocID="{EDBA97BB-0158-4B91-8D46-3607B02C53CA}" presName="compNode" presStyleCnt="0"/>
      <dgm:spPr/>
    </dgm:pt>
    <dgm:pt modelId="{05EECFCC-C5B1-44C3-9A96-4EC1CAEB8704}" type="pres">
      <dgm:prSet presAssocID="{EDBA97BB-0158-4B91-8D46-3607B02C53CA}" presName="bgRect" presStyleLbl="bgShp" presStyleIdx="2" presStyleCnt="3"/>
      <dgm:spPr/>
    </dgm:pt>
    <dgm:pt modelId="{131F5FB1-5A6F-4516-BEC9-9BCD2E36A9F3}" type="pres">
      <dgm:prSet presAssocID="{EDBA97BB-0158-4B91-8D46-3607B02C53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78F7D160-0F19-4B65-9E2F-34BB07ADEADF}" type="pres">
      <dgm:prSet presAssocID="{EDBA97BB-0158-4B91-8D46-3607B02C53CA}" presName="spaceRect" presStyleCnt="0"/>
      <dgm:spPr/>
    </dgm:pt>
    <dgm:pt modelId="{DD83F34C-9419-4A1D-8880-2A0E04FD59E3}" type="pres">
      <dgm:prSet presAssocID="{EDBA97BB-0158-4B91-8D46-3607B02C53C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327C2E-80EC-4149-A2DE-19D84FE78646}" srcId="{1950356B-FC31-4925-B349-5EA786394344}" destId="{EDBA97BB-0158-4B91-8D46-3607B02C53CA}" srcOrd="2" destOrd="0" parTransId="{CA9E916E-38A1-42EF-9B6E-EE015B715C7E}" sibTransId="{A9949CDD-AB61-4A6F-883F-3043CFDFE39E}"/>
    <dgm:cxn modelId="{0EBDAE43-3C70-4291-8D85-01EAD06862AA}" srcId="{1950356B-FC31-4925-B349-5EA786394344}" destId="{CEA058CA-E582-40A3-BE11-BE0EB4B80B8C}" srcOrd="0" destOrd="0" parTransId="{593F3C20-5DCA-4872-8EDE-BE6CDE3FBBA0}" sibTransId="{DE2BA77C-EAA4-4A8B-9970-7DE15392F275}"/>
    <dgm:cxn modelId="{B0F78251-48DC-443E-B5C5-17D91899938C}" type="presOf" srcId="{CEA058CA-E582-40A3-BE11-BE0EB4B80B8C}" destId="{D4E0DB17-03D4-4728-BC26-592FB9BCAC1E}" srcOrd="0" destOrd="0" presId="urn:microsoft.com/office/officeart/2018/2/layout/IconVerticalSolidList"/>
    <dgm:cxn modelId="{2B8EFF74-F60A-428E-BA10-E4493723EA98}" type="presOf" srcId="{1950356B-FC31-4925-B349-5EA786394344}" destId="{0F17F06E-AEE8-4102-B8C9-46FC6D64E2F5}" srcOrd="0" destOrd="0" presId="urn:microsoft.com/office/officeart/2018/2/layout/IconVerticalSolidList"/>
    <dgm:cxn modelId="{A4B81BA5-B08A-4F1A-AA1A-9CB7689DD00A}" type="presOf" srcId="{FF61FA11-38D1-4A76-BEF3-D5F32DBF89E2}" destId="{CBF88585-1B85-4BB0-937E-2EC78BCCEC5E}" srcOrd="0" destOrd="0" presId="urn:microsoft.com/office/officeart/2018/2/layout/IconVerticalSolidList"/>
    <dgm:cxn modelId="{473F22B5-E389-4EA7-A4AC-F53E843D6904}" srcId="{1950356B-FC31-4925-B349-5EA786394344}" destId="{FF61FA11-38D1-4A76-BEF3-D5F32DBF89E2}" srcOrd="1" destOrd="0" parTransId="{284F935C-E276-44D4-9A7A-9357010DB574}" sibTransId="{D2A00B8E-8DD7-4852-9BCA-C9BA0B6AA98B}"/>
    <dgm:cxn modelId="{6E7EF5BB-87AF-4E9E-AAF9-FE24E0BBFF8F}" type="presOf" srcId="{EDBA97BB-0158-4B91-8D46-3607B02C53CA}" destId="{DD83F34C-9419-4A1D-8880-2A0E04FD59E3}" srcOrd="0" destOrd="0" presId="urn:microsoft.com/office/officeart/2018/2/layout/IconVerticalSolidList"/>
    <dgm:cxn modelId="{A5C3E88C-8BED-40E1-8F40-5817E3E629D8}" type="presParOf" srcId="{0F17F06E-AEE8-4102-B8C9-46FC6D64E2F5}" destId="{168245E7-7D47-469D-90A7-083620F04603}" srcOrd="0" destOrd="0" presId="urn:microsoft.com/office/officeart/2018/2/layout/IconVerticalSolidList"/>
    <dgm:cxn modelId="{F55608A8-2740-4FC9-98A5-D35719FA1448}" type="presParOf" srcId="{168245E7-7D47-469D-90A7-083620F04603}" destId="{6CE77DAC-D328-4F67-AB28-8860DCEC6D58}" srcOrd="0" destOrd="0" presId="urn:microsoft.com/office/officeart/2018/2/layout/IconVerticalSolidList"/>
    <dgm:cxn modelId="{81F4C1EF-7EC0-42F7-A4CA-AB6E87AED82F}" type="presParOf" srcId="{168245E7-7D47-469D-90A7-083620F04603}" destId="{6545FEB3-D9E4-426B-B559-8AFD2CD51C1D}" srcOrd="1" destOrd="0" presId="urn:microsoft.com/office/officeart/2018/2/layout/IconVerticalSolidList"/>
    <dgm:cxn modelId="{84C12BE3-A08F-4664-9E15-E6E404EC3A87}" type="presParOf" srcId="{168245E7-7D47-469D-90A7-083620F04603}" destId="{DB9ECC81-8ADA-4939-AA81-3B15FD7FE023}" srcOrd="2" destOrd="0" presId="urn:microsoft.com/office/officeart/2018/2/layout/IconVerticalSolidList"/>
    <dgm:cxn modelId="{2351B3F1-6A11-41E0-B377-D619C1607541}" type="presParOf" srcId="{168245E7-7D47-469D-90A7-083620F04603}" destId="{D4E0DB17-03D4-4728-BC26-592FB9BCAC1E}" srcOrd="3" destOrd="0" presId="urn:microsoft.com/office/officeart/2018/2/layout/IconVerticalSolidList"/>
    <dgm:cxn modelId="{BF76A597-344B-4EB0-A86E-82FB6EF0B7C7}" type="presParOf" srcId="{0F17F06E-AEE8-4102-B8C9-46FC6D64E2F5}" destId="{D3A54D60-05A2-451E-AECA-D2E3217CD866}" srcOrd="1" destOrd="0" presId="urn:microsoft.com/office/officeart/2018/2/layout/IconVerticalSolidList"/>
    <dgm:cxn modelId="{D077DD27-D6C0-464B-BA6D-2A7F64AD51F6}" type="presParOf" srcId="{0F17F06E-AEE8-4102-B8C9-46FC6D64E2F5}" destId="{0DD39A8F-61C1-4711-9E4A-2B08D0211971}" srcOrd="2" destOrd="0" presId="urn:microsoft.com/office/officeart/2018/2/layout/IconVerticalSolidList"/>
    <dgm:cxn modelId="{2C90199F-A21C-4803-ACFB-9B11318D06B4}" type="presParOf" srcId="{0DD39A8F-61C1-4711-9E4A-2B08D0211971}" destId="{7ADE7109-F6F0-49DA-9285-A7927488C431}" srcOrd="0" destOrd="0" presId="urn:microsoft.com/office/officeart/2018/2/layout/IconVerticalSolidList"/>
    <dgm:cxn modelId="{0991D652-A8B5-40A0-B84F-62349D35ADAD}" type="presParOf" srcId="{0DD39A8F-61C1-4711-9E4A-2B08D0211971}" destId="{56C019EA-E7A1-4C8E-9F53-27B73F4CF3B7}" srcOrd="1" destOrd="0" presId="urn:microsoft.com/office/officeart/2018/2/layout/IconVerticalSolidList"/>
    <dgm:cxn modelId="{408B889E-E902-44C9-9E9A-2E9DCEC9CEC0}" type="presParOf" srcId="{0DD39A8F-61C1-4711-9E4A-2B08D0211971}" destId="{39D969BF-8256-446B-AE94-F84F342ED365}" srcOrd="2" destOrd="0" presId="urn:microsoft.com/office/officeart/2018/2/layout/IconVerticalSolidList"/>
    <dgm:cxn modelId="{2D682AC1-646D-4D8F-AE32-50173552211D}" type="presParOf" srcId="{0DD39A8F-61C1-4711-9E4A-2B08D0211971}" destId="{CBF88585-1B85-4BB0-937E-2EC78BCCEC5E}" srcOrd="3" destOrd="0" presId="urn:microsoft.com/office/officeart/2018/2/layout/IconVerticalSolidList"/>
    <dgm:cxn modelId="{C913C7CF-EAA7-45DB-B3D4-1777CA054AF0}" type="presParOf" srcId="{0F17F06E-AEE8-4102-B8C9-46FC6D64E2F5}" destId="{4F5BFB5F-0B75-4160-B6C0-D331097F5558}" srcOrd="3" destOrd="0" presId="urn:microsoft.com/office/officeart/2018/2/layout/IconVerticalSolidList"/>
    <dgm:cxn modelId="{F3FB636D-A02D-4359-84CD-D48B1875D716}" type="presParOf" srcId="{0F17F06E-AEE8-4102-B8C9-46FC6D64E2F5}" destId="{8EDF0B94-B57E-4A93-929A-1A76A9B70CC6}" srcOrd="4" destOrd="0" presId="urn:microsoft.com/office/officeart/2018/2/layout/IconVerticalSolidList"/>
    <dgm:cxn modelId="{A9DF0D59-32C1-4532-B380-D120DA717A67}" type="presParOf" srcId="{8EDF0B94-B57E-4A93-929A-1A76A9B70CC6}" destId="{05EECFCC-C5B1-44C3-9A96-4EC1CAEB8704}" srcOrd="0" destOrd="0" presId="urn:microsoft.com/office/officeart/2018/2/layout/IconVerticalSolidList"/>
    <dgm:cxn modelId="{DD92C19D-672A-4305-89DF-90D1AF73AF2E}" type="presParOf" srcId="{8EDF0B94-B57E-4A93-929A-1A76A9B70CC6}" destId="{131F5FB1-5A6F-4516-BEC9-9BCD2E36A9F3}" srcOrd="1" destOrd="0" presId="urn:microsoft.com/office/officeart/2018/2/layout/IconVerticalSolidList"/>
    <dgm:cxn modelId="{C71055E5-0A8D-4119-8DD9-79992CC2579C}" type="presParOf" srcId="{8EDF0B94-B57E-4A93-929A-1A76A9B70CC6}" destId="{78F7D160-0F19-4B65-9E2F-34BB07ADEADF}" srcOrd="2" destOrd="0" presId="urn:microsoft.com/office/officeart/2018/2/layout/IconVerticalSolidList"/>
    <dgm:cxn modelId="{1B35FBE8-9369-48E3-940B-25934583B540}" type="presParOf" srcId="{8EDF0B94-B57E-4A93-929A-1A76A9B70CC6}" destId="{DD83F34C-9419-4A1D-8880-2A0E04FD59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079AE5-43BD-4572-ACEB-D566F5C047C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9885CF-2D2C-4FC2-A9F4-2A7035C953C9}">
      <dgm:prSet/>
      <dgm:spPr/>
      <dgm:t>
        <a:bodyPr/>
        <a:lstStyle/>
        <a:p>
          <a:r>
            <a:rPr lang="en-US"/>
            <a:t>Example 1: Squid Game's viral success on social media. </a:t>
          </a:r>
        </a:p>
      </dgm:t>
    </dgm:pt>
    <dgm:pt modelId="{03E05200-1C36-4AC0-8E74-2D02114FD533}" type="parTrans" cxnId="{7AD95FA6-3829-4014-AEC4-0543B65E43EB}">
      <dgm:prSet/>
      <dgm:spPr/>
      <dgm:t>
        <a:bodyPr/>
        <a:lstStyle/>
        <a:p>
          <a:endParaRPr lang="en-US"/>
        </a:p>
      </dgm:t>
    </dgm:pt>
    <dgm:pt modelId="{1A753AEF-B450-42A3-A3CC-23F45AD0D215}" type="sibTrans" cxnId="{7AD95FA6-3829-4014-AEC4-0543B65E43EB}">
      <dgm:prSet/>
      <dgm:spPr/>
      <dgm:t>
        <a:bodyPr/>
        <a:lstStyle/>
        <a:p>
          <a:endParaRPr lang="en-US"/>
        </a:p>
      </dgm:t>
    </dgm:pt>
    <dgm:pt modelId="{E9C199C4-F7E6-43EA-8482-5ED96D9828ED}">
      <dgm:prSet/>
      <dgm:spPr/>
      <dgm:t>
        <a:bodyPr/>
        <a:lstStyle/>
        <a:p>
          <a:r>
            <a:rPr lang="en-US"/>
            <a:t>Analysis of social media activity showed community-driven influence. </a:t>
          </a:r>
        </a:p>
      </dgm:t>
    </dgm:pt>
    <dgm:pt modelId="{D88A3187-5A08-4E45-B6EB-E4C10AD5A0C0}" type="parTrans" cxnId="{8DAB14DA-B438-459D-8B28-B81C82349BDC}">
      <dgm:prSet/>
      <dgm:spPr/>
      <dgm:t>
        <a:bodyPr/>
        <a:lstStyle/>
        <a:p>
          <a:endParaRPr lang="en-US"/>
        </a:p>
      </dgm:t>
    </dgm:pt>
    <dgm:pt modelId="{F81BBECF-A301-482D-A061-12034672302A}" type="sibTrans" cxnId="{8DAB14DA-B438-459D-8B28-B81C82349BDC}">
      <dgm:prSet/>
      <dgm:spPr/>
      <dgm:t>
        <a:bodyPr/>
        <a:lstStyle/>
        <a:p>
          <a:endParaRPr lang="en-US"/>
        </a:p>
      </dgm:t>
    </dgm:pt>
    <dgm:pt modelId="{8A37E0B7-A510-4FB6-A5D5-6AB544F13AD8}">
      <dgm:prSet/>
      <dgm:spPr/>
      <dgm:t>
        <a:bodyPr/>
        <a:lstStyle/>
        <a:p>
          <a:r>
            <a:rPr lang="en-US"/>
            <a:t>Example 2: Oort Planet Care's campaign tracking using Instagram and Google Analytics.</a:t>
          </a:r>
        </a:p>
      </dgm:t>
    </dgm:pt>
    <dgm:pt modelId="{764BE861-DB26-4647-82EC-26B98DBD7DC2}" type="parTrans" cxnId="{59B22382-BFEE-4F5F-AC20-01FB36EFD460}">
      <dgm:prSet/>
      <dgm:spPr/>
      <dgm:t>
        <a:bodyPr/>
        <a:lstStyle/>
        <a:p>
          <a:endParaRPr lang="en-US"/>
        </a:p>
      </dgm:t>
    </dgm:pt>
    <dgm:pt modelId="{7DB32BA6-2010-467C-B0A0-4F955B5EDCA6}" type="sibTrans" cxnId="{59B22382-BFEE-4F5F-AC20-01FB36EFD460}">
      <dgm:prSet/>
      <dgm:spPr/>
      <dgm:t>
        <a:bodyPr/>
        <a:lstStyle/>
        <a:p>
          <a:endParaRPr lang="en-US"/>
        </a:p>
      </dgm:t>
    </dgm:pt>
    <dgm:pt modelId="{5B6EC66B-DC84-490E-A62E-4DD51BA35F87}" type="pres">
      <dgm:prSet presAssocID="{0C079AE5-43BD-4572-ACEB-D566F5C047CC}" presName="root" presStyleCnt="0">
        <dgm:presLayoutVars>
          <dgm:dir/>
          <dgm:resizeHandles val="exact"/>
        </dgm:presLayoutVars>
      </dgm:prSet>
      <dgm:spPr/>
    </dgm:pt>
    <dgm:pt modelId="{9D17A257-E158-43D7-A873-FA3FE4A565F1}" type="pres">
      <dgm:prSet presAssocID="{CE9885CF-2D2C-4FC2-A9F4-2A7035C953C9}" presName="compNode" presStyleCnt="0"/>
      <dgm:spPr/>
    </dgm:pt>
    <dgm:pt modelId="{36860007-E257-4C3B-A287-18C880184178}" type="pres">
      <dgm:prSet presAssocID="{CE9885CF-2D2C-4FC2-A9F4-2A7035C953C9}" presName="bgRect" presStyleLbl="bgShp" presStyleIdx="0" presStyleCnt="3"/>
      <dgm:spPr/>
    </dgm:pt>
    <dgm:pt modelId="{9556EAD0-F535-4092-A9FB-1728750DF18A}" type="pres">
      <dgm:prSet presAssocID="{CE9885CF-2D2C-4FC2-A9F4-2A7035C953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k"/>
        </a:ext>
      </dgm:extLst>
    </dgm:pt>
    <dgm:pt modelId="{386EA3CF-748C-4FB2-905F-41C687B9E7B6}" type="pres">
      <dgm:prSet presAssocID="{CE9885CF-2D2C-4FC2-A9F4-2A7035C953C9}" presName="spaceRect" presStyleCnt="0"/>
      <dgm:spPr/>
    </dgm:pt>
    <dgm:pt modelId="{D5301E05-0059-42D8-8EAF-0F5E2C69F039}" type="pres">
      <dgm:prSet presAssocID="{CE9885CF-2D2C-4FC2-A9F4-2A7035C953C9}" presName="parTx" presStyleLbl="revTx" presStyleIdx="0" presStyleCnt="3">
        <dgm:presLayoutVars>
          <dgm:chMax val="0"/>
          <dgm:chPref val="0"/>
        </dgm:presLayoutVars>
      </dgm:prSet>
      <dgm:spPr/>
    </dgm:pt>
    <dgm:pt modelId="{89F547DF-4F01-4A95-BC34-CBB1553A724A}" type="pres">
      <dgm:prSet presAssocID="{1A753AEF-B450-42A3-A3CC-23F45AD0D215}" presName="sibTrans" presStyleCnt="0"/>
      <dgm:spPr/>
    </dgm:pt>
    <dgm:pt modelId="{4ED00031-E838-460C-B30E-105B416A3163}" type="pres">
      <dgm:prSet presAssocID="{E9C199C4-F7E6-43EA-8482-5ED96D9828ED}" presName="compNode" presStyleCnt="0"/>
      <dgm:spPr/>
    </dgm:pt>
    <dgm:pt modelId="{4154A803-58E9-41EE-A835-916FF23A752B}" type="pres">
      <dgm:prSet presAssocID="{E9C199C4-F7E6-43EA-8482-5ED96D9828ED}" presName="bgRect" presStyleLbl="bgShp" presStyleIdx="1" presStyleCnt="3"/>
      <dgm:spPr/>
    </dgm:pt>
    <dgm:pt modelId="{7655C95D-CFAF-4B05-948C-5D7BA2E0943C}" type="pres">
      <dgm:prSet presAssocID="{E9C199C4-F7E6-43EA-8482-5ED96D9828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8A76364-C5F7-400D-A536-C5B8BD47D4CA}" type="pres">
      <dgm:prSet presAssocID="{E9C199C4-F7E6-43EA-8482-5ED96D9828ED}" presName="spaceRect" presStyleCnt="0"/>
      <dgm:spPr/>
    </dgm:pt>
    <dgm:pt modelId="{C501E5BF-92E8-4F6A-A178-871162CF07C8}" type="pres">
      <dgm:prSet presAssocID="{E9C199C4-F7E6-43EA-8482-5ED96D9828ED}" presName="parTx" presStyleLbl="revTx" presStyleIdx="1" presStyleCnt="3">
        <dgm:presLayoutVars>
          <dgm:chMax val="0"/>
          <dgm:chPref val="0"/>
        </dgm:presLayoutVars>
      </dgm:prSet>
      <dgm:spPr/>
    </dgm:pt>
    <dgm:pt modelId="{3D3FFCAD-17D4-4874-80F2-D951B79276FD}" type="pres">
      <dgm:prSet presAssocID="{F81BBECF-A301-482D-A061-12034672302A}" presName="sibTrans" presStyleCnt="0"/>
      <dgm:spPr/>
    </dgm:pt>
    <dgm:pt modelId="{5B481D54-D035-41B6-85C3-B4331882E754}" type="pres">
      <dgm:prSet presAssocID="{8A37E0B7-A510-4FB6-A5D5-6AB544F13AD8}" presName="compNode" presStyleCnt="0"/>
      <dgm:spPr/>
    </dgm:pt>
    <dgm:pt modelId="{E1EB55EA-E36A-499D-A5B1-3D5F473989E0}" type="pres">
      <dgm:prSet presAssocID="{8A37E0B7-A510-4FB6-A5D5-6AB544F13AD8}" presName="bgRect" presStyleLbl="bgShp" presStyleIdx="2" presStyleCnt="3"/>
      <dgm:spPr/>
    </dgm:pt>
    <dgm:pt modelId="{E4CD86B1-85FF-4734-A5FE-0B06E6A38975}" type="pres">
      <dgm:prSet presAssocID="{8A37E0B7-A510-4FB6-A5D5-6AB544F13A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CB973A7-F805-4E33-B7A6-DBC8EA79C61F}" type="pres">
      <dgm:prSet presAssocID="{8A37E0B7-A510-4FB6-A5D5-6AB544F13AD8}" presName="spaceRect" presStyleCnt="0"/>
      <dgm:spPr/>
    </dgm:pt>
    <dgm:pt modelId="{870E2407-FFDD-48E6-B751-501ED70F1147}" type="pres">
      <dgm:prSet presAssocID="{8A37E0B7-A510-4FB6-A5D5-6AB544F13A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9B22382-BFEE-4F5F-AC20-01FB36EFD460}" srcId="{0C079AE5-43BD-4572-ACEB-D566F5C047CC}" destId="{8A37E0B7-A510-4FB6-A5D5-6AB544F13AD8}" srcOrd="2" destOrd="0" parTransId="{764BE861-DB26-4647-82EC-26B98DBD7DC2}" sibTransId="{7DB32BA6-2010-467C-B0A0-4F955B5EDCA6}"/>
    <dgm:cxn modelId="{3FC4D08D-8120-438F-A14B-AB002A716A1E}" type="presOf" srcId="{8A37E0B7-A510-4FB6-A5D5-6AB544F13AD8}" destId="{870E2407-FFDD-48E6-B751-501ED70F1147}" srcOrd="0" destOrd="0" presId="urn:microsoft.com/office/officeart/2018/2/layout/IconVerticalSolidList"/>
    <dgm:cxn modelId="{7AD95FA6-3829-4014-AEC4-0543B65E43EB}" srcId="{0C079AE5-43BD-4572-ACEB-D566F5C047CC}" destId="{CE9885CF-2D2C-4FC2-A9F4-2A7035C953C9}" srcOrd="0" destOrd="0" parTransId="{03E05200-1C36-4AC0-8E74-2D02114FD533}" sibTransId="{1A753AEF-B450-42A3-A3CC-23F45AD0D215}"/>
    <dgm:cxn modelId="{A3BFFBAD-2EDD-481E-8DBD-D607EFC8F7E2}" type="presOf" srcId="{E9C199C4-F7E6-43EA-8482-5ED96D9828ED}" destId="{C501E5BF-92E8-4F6A-A178-871162CF07C8}" srcOrd="0" destOrd="0" presId="urn:microsoft.com/office/officeart/2018/2/layout/IconVerticalSolidList"/>
    <dgm:cxn modelId="{6718A0B3-4576-4BAA-8CB5-2B6E932C7AE6}" type="presOf" srcId="{CE9885CF-2D2C-4FC2-A9F4-2A7035C953C9}" destId="{D5301E05-0059-42D8-8EAF-0F5E2C69F039}" srcOrd="0" destOrd="0" presId="urn:microsoft.com/office/officeart/2018/2/layout/IconVerticalSolidList"/>
    <dgm:cxn modelId="{C1FB3CBF-3D60-4255-B219-70A2C8716196}" type="presOf" srcId="{0C079AE5-43BD-4572-ACEB-D566F5C047CC}" destId="{5B6EC66B-DC84-490E-A62E-4DD51BA35F87}" srcOrd="0" destOrd="0" presId="urn:microsoft.com/office/officeart/2018/2/layout/IconVerticalSolidList"/>
    <dgm:cxn modelId="{8DAB14DA-B438-459D-8B28-B81C82349BDC}" srcId="{0C079AE5-43BD-4572-ACEB-D566F5C047CC}" destId="{E9C199C4-F7E6-43EA-8482-5ED96D9828ED}" srcOrd="1" destOrd="0" parTransId="{D88A3187-5A08-4E45-B6EB-E4C10AD5A0C0}" sibTransId="{F81BBECF-A301-482D-A061-12034672302A}"/>
    <dgm:cxn modelId="{E6057AE3-5B7C-4165-BDCC-C72E6A545274}" type="presParOf" srcId="{5B6EC66B-DC84-490E-A62E-4DD51BA35F87}" destId="{9D17A257-E158-43D7-A873-FA3FE4A565F1}" srcOrd="0" destOrd="0" presId="urn:microsoft.com/office/officeart/2018/2/layout/IconVerticalSolidList"/>
    <dgm:cxn modelId="{44084041-7416-46FF-BED3-0EFFA3F4B4F8}" type="presParOf" srcId="{9D17A257-E158-43D7-A873-FA3FE4A565F1}" destId="{36860007-E257-4C3B-A287-18C880184178}" srcOrd="0" destOrd="0" presId="urn:microsoft.com/office/officeart/2018/2/layout/IconVerticalSolidList"/>
    <dgm:cxn modelId="{6F2DFE49-270F-466E-9042-9DB3B7D03166}" type="presParOf" srcId="{9D17A257-E158-43D7-A873-FA3FE4A565F1}" destId="{9556EAD0-F535-4092-A9FB-1728750DF18A}" srcOrd="1" destOrd="0" presId="urn:microsoft.com/office/officeart/2018/2/layout/IconVerticalSolidList"/>
    <dgm:cxn modelId="{61025442-473B-499A-B4B1-9D3302677FE1}" type="presParOf" srcId="{9D17A257-E158-43D7-A873-FA3FE4A565F1}" destId="{386EA3CF-748C-4FB2-905F-41C687B9E7B6}" srcOrd="2" destOrd="0" presId="urn:microsoft.com/office/officeart/2018/2/layout/IconVerticalSolidList"/>
    <dgm:cxn modelId="{8AF5995B-ECA3-414F-A452-AC97BA169843}" type="presParOf" srcId="{9D17A257-E158-43D7-A873-FA3FE4A565F1}" destId="{D5301E05-0059-42D8-8EAF-0F5E2C69F039}" srcOrd="3" destOrd="0" presId="urn:microsoft.com/office/officeart/2018/2/layout/IconVerticalSolidList"/>
    <dgm:cxn modelId="{88DFC5E8-0FEA-4D4B-8A09-C61CC299FAA3}" type="presParOf" srcId="{5B6EC66B-DC84-490E-A62E-4DD51BA35F87}" destId="{89F547DF-4F01-4A95-BC34-CBB1553A724A}" srcOrd="1" destOrd="0" presId="urn:microsoft.com/office/officeart/2018/2/layout/IconVerticalSolidList"/>
    <dgm:cxn modelId="{7E5CDAE3-70BB-42ED-965B-33CEDCFF877D}" type="presParOf" srcId="{5B6EC66B-DC84-490E-A62E-4DD51BA35F87}" destId="{4ED00031-E838-460C-B30E-105B416A3163}" srcOrd="2" destOrd="0" presId="urn:microsoft.com/office/officeart/2018/2/layout/IconVerticalSolidList"/>
    <dgm:cxn modelId="{B7F9B054-856E-44DF-8CC9-FBFCC03C9868}" type="presParOf" srcId="{4ED00031-E838-460C-B30E-105B416A3163}" destId="{4154A803-58E9-41EE-A835-916FF23A752B}" srcOrd="0" destOrd="0" presId="urn:microsoft.com/office/officeart/2018/2/layout/IconVerticalSolidList"/>
    <dgm:cxn modelId="{88104C6D-A2F1-47BF-8515-B6A265A7A77F}" type="presParOf" srcId="{4ED00031-E838-460C-B30E-105B416A3163}" destId="{7655C95D-CFAF-4B05-948C-5D7BA2E0943C}" srcOrd="1" destOrd="0" presId="urn:microsoft.com/office/officeart/2018/2/layout/IconVerticalSolidList"/>
    <dgm:cxn modelId="{48C32D57-D6FF-46D0-88E0-0A549634596B}" type="presParOf" srcId="{4ED00031-E838-460C-B30E-105B416A3163}" destId="{E8A76364-C5F7-400D-A536-C5B8BD47D4CA}" srcOrd="2" destOrd="0" presId="urn:microsoft.com/office/officeart/2018/2/layout/IconVerticalSolidList"/>
    <dgm:cxn modelId="{EC1388EA-9B80-4E90-9E31-01910E5F84F4}" type="presParOf" srcId="{4ED00031-E838-460C-B30E-105B416A3163}" destId="{C501E5BF-92E8-4F6A-A178-871162CF07C8}" srcOrd="3" destOrd="0" presId="urn:microsoft.com/office/officeart/2018/2/layout/IconVerticalSolidList"/>
    <dgm:cxn modelId="{E33643B1-811E-47CE-984E-B0C702937570}" type="presParOf" srcId="{5B6EC66B-DC84-490E-A62E-4DD51BA35F87}" destId="{3D3FFCAD-17D4-4874-80F2-D951B79276FD}" srcOrd="3" destOrd="0" presId="urn:microsoft.com/office/officeart/2018/2/layout/IconVerticalSolidList"/>
    <dgm:cxn modelId="{B7EC7CAE-E3A0-4997-82FA-8DA799F432D6}" type="presParOf" srcId="{5B6EC66B-DC84-490E-A62E-4DD51BA35F87}" destId="{5B481D54-D035-41B6-85C3-B4331882E754}" srcOrd="4" destOrd="0" presId="urn:microsoft.com/office/officeart/2018/2/layout/IconVerticalSolidList"/>
    <dgm:cxn modelId="{9492E52E-C2D0-45C1-94AA-CC011C47D59D}" type="presParOf" srcId="{5B481D54-D035-41B6-85C3-B4331882E754}" destId="{E1EB55EA-E36A-499D-A5B1-3D5F473989E0}" srcOrd="0" destOrd="0" presId="urn:microsoft.com/office/officeart/2018/2/layout/IconVerticalSolidList"/>
    <dgm:cxn modelId="{32B27002-A542-4045-B8EA-67361DADF4BC}" type="presParOf" srcId="{5B481D54-D035-41B6-85C3-B4331882E754}" destId="{E4CD86B1-85FF-4734-A5FE-0B06E6A38975}" srcOrd="1" destOrd="0" presId="urn:microsoft.com/office/officeart/2018/2/layout/IconVerticalSolidList"/>
    <dgm:cxn modelId="{5713BF7E-EEC8-452A-84A1-7E362C7D88BD}" type="presParOf" srcId="{5B481D54-D035-41B6-85C3-B4331882E754}" destId="{3CB973A7-F805-4E33-B7A6-DBC8EA79C61F}" srcOrd="2" destOrd="0" presId="urn:microsoft.com/office/officeart/2018/2/layout/IconVerticalSolidList"/>
    <dgm:cxn modelId="{0EC11FA3-75D8-4C30-8A92-4D03733ACBCA}" type="presParOf" srcId="{5B481D54-D035-41B6-85C3-B4331882E754}" destId="{870E2407-FFDD-48E6-B751-501ED70F11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5FA379-256E-44F9-B545-29172ACC8F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E1A651-F1E6-4AB1-813B-4CB7A4C5288D}">
      <dgm:prSet/>
      <dgm:spPr/>
      <dgm:t>
        <a:bodyPr/>
        <a:lstStyle/>
        <a:p>
          <a:r>
            <a:rPr lang="en-US"/>
            <a:t>Combining qualitative and quantitative data provides comprehensive insights. </a:t>
          </a:r>
        </a:p>
      </dgm:t>
    </dgm:pt>
    <dgm:pt modelId="{1F5EFDBA-1272-4255-8194-3CFA85A1B4AF}" type="parTrans" cxnId="{5DD71FDB-760A-4B55-8D42-D571900D89AA}">
      <dgm:prSet/>
      <dgm:spPr/>
      <dgm:t>
        <a:bodyPr/>
        <a:lstStyle/>
        <a:p>
          <a:endParaRPr lang="en-US"/>
        </a:p>
      </dgm:t>
    </dgm:pt>
    <dgm:pt modelId="{02BBC20E-BE91-41B2-B075-5F7E34A57B23}" type="sibTrans" cxnId="{5DD71FDB-760A-4B55-8D42-D571900D89AA}">
      <dgm:prSet/>
      <dgm:spPr/>
      <dgm:t>
        <a:bodyPr/>
        <a:lstStyle/>
        <a:p>
          <a:endParaRPr lang="en-US"/>
        </a:p>
      </dgm:t>
    </dgm:pt>
    <dgm:pt modelId="{8A992D31-81B0-45D0-AE51-D6519F203814}">
      <dgm:prSet/>
      <dgm:spPr/>
      <dgm:t>
        <a:bodyPr/>
        <a:lstStyle/>
        <a:p>
          <a:r>
            <a:rPr lang="en-US" dirty="0"/>
            <a:t>Tools like netnography and SNA enhance understanding of audiences. </a:t>
          </a:r>
        </a:p>
      </dgm:t>
    </dgm:pt>
    <dgm:pt modelId="{938367BD-8E51-496F-992F-F15753535F41}" type="parTrans" cxnId="{36CF91CD-B475-4699-BCB0-0FD996E0E1E2}">
      <dgm:prSet/>
      <dgm:spPr/>
      <dgm:t>
        <a:bodyPr/>
        <a:lstStyle/>
        <a:p>
          <a:endParaRPr lang="en-US"/>
        </a:p>
      </dgm:t>
    </dgm:pt>
    <dgm:pt modelId="{63FA97DB-4D55-493B-AF01-9B99A579C0C7}" type="sibTrans" cxnId="{36CF91CD-B475-4699-BCB0-0FD996E0E1E2}">
      <dgm:prSet/>
      <dgm:spPr/>
      <dgm:t>
        <a:bodyPr/>
        <a:lstStyle/>
        <a:p>
          <a:endParaRPr lang="en-US"/>
        </a:p>
      </dgm:t>
    </dgm:pt>
    <dgm:pt modelId="{556EFCEA-78F0-4D2B-818A-2E490F66363D}">
      <dgm:prSet/>
      <dgm:spPr/>
      <dgm:t>
        <a:bodyPr/>
        <a:lstStyle/>
        <a:p>
          <a:r>
            <a:rPr lang="en-US" dirty="0"/>
            <a:t>Tracking and analytics ensure data-driven decision-making for marketing success.</a:t>
          </a:r>
        </a:p>
      </dgm:t>
    </dgm:pt>
    <dgm:pt modelId="{C215D7CB-F83A-4478-AD95-95C264C7CB83}" type="parTrans" cxnId="{D171310A-1589-48A8-86ED-075373E0CC54}">
      <dgm:prSet/>
      <dgm:spPr/>
      <dgm:t>
        <a:bodyPr/>
        <a:lstStyle/>
        <a:p>
          <a:endParaRPr lang="en-US"/>
        </a:p>
      </dgm:t>
    </dgm:pt>
    <dgm:pt modelId="{A78F9F18-6D52-4469-A8DF-558F672F4829}" type="sibTrans" cxnId="{D171310A-1589-48A8-86ED-075373E0CC54}">
      <dgm:prSet/>
      <dgm:spPr/>
      <dgm:t>
        <a:bodyPr/>
        <a:lstStyle/>
        <a:p>
          <a:endParaRPr lang="en-US"/>
        </a:p>
      </dgm:t>
    </dgm:pt>
    <dgm:pt modelId="{3D8E7A04-0DCE-9F49-BA67-459988EB2D69}" type="pres">
      <dgm:prSet presAssocID="{F75FA379-256E-44F9-B545-29172ACC8F30}" presName="linear" presStyleCnt="0">
        <dgm:presLayoutVars>
          <dgm:animLvl val="lvl"/>
          <dgm:resizeHandles val="exact"/>
        </dgm:presLayoutVars>
      </dgm:prSet>
      <dgm:spPr/>
    </dgm:pt>
    <dgm:pt modelId="{CB3F6F23-AE39-804A-80DB-DA28F98AAB49}" type="pres">
      <dgm:prSet presAssocID="{F6E1A651-F1E6-4AB1-813B-4CB7A4C528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C80317-09E8-8049-9BF8-B1179108ED73}" type="pres">
      <dgm:prSet presAssocID="{02BBC20E-BE91-41B2-B075-5F7E34A57B23}" presName="spacer" presStyleCnt="0"/>
      <dgm:spPr/>
    </dgm:pt>
    <dgm:pt modelId="{6A016054-2062-C840-A83E-58AE3EE3E924}" type="pres">
      <dgm:prSet presAssocID="{8A992D31-81B0-45D0-AE51-D6519F2038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4BB794-C957-AB49-B83B-28EBE23FA32D}" type="pres">
      <dgm:prSet presAssocID="{63FA97DB-4D55-493B-AF01-9B99A579C0C7}" presName="spacer" presStyleCnt="0"/>
      <dgm:spPr/>
    </dgm:pt>
    <dgm:pt modelId="{98C6420B-60FF-9E40-9C3D-CA2578F8DFE4}" type="pres">
      <dgm:prSet presAssocID="{556EFCEA-78F0-4D2B-818A-2E490F6636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71310A-1589-48A8-86ED-075373E0CC54}" srcId="{F75FA379-256E-44F9-B545-29172ACC8F30}" destId="{556EFCEA-78F0-4D2B-818A-2E490F66363D}" srcOrd="2" destOrd="0" parTransId="{C215D7CB-F83A-4478-AD95-95C264C7CB83}" sibTransId="{A78F9F18-6D52-4469-A8DF-558F672F4829}"/>
    <dgm:cxn modelId="{DEA4A512-801D-5A40-BDCF-5F07E1354AFE}" type="presOf" srcId="{F75FA379-256E-44F9-B545-29172ACC8F30}" destId="{3D8E7A04-0DCE-9F49-BA67-459988EB2D69}" srcOrd="0" destOrd="0" presId="urn:microsoft.com/office/officeart/2005/8/layout/vList2"/>
    <dgm:cxn modelId="{ECE0A671-1070-0D41-879C-48C59C4F272A}" type="presOf" srcId="{556EFCEA-78F0-4D2B-818A-2E490F66363D}" destId="{98C6420B-60FF-9E40-9C3D-CA2578F8DFE4}" srcOrd="0" destOrd="0" presId="urn:microsoft.com/office/officeart/2005/8/layout/vList2"/>
    <dgm:cxn modelId="{08694DCB-2858-3A4C-B663-B475BD7DAD09}" type="presOf" srcId="{F6E1A651-F1E6-4AB1-813B-4CB7A4C5288D}" destId="{CB3F6F23-AE39-804A-80DB-DA28F98AAB49}" srcOrd="0" destOrd="0" presId="urn:microsoft.com/office/officeart/2005/8/layout/vList2"/>
    <dgm:cxn modelId="{36CF91CD-B475-4699-BCB0-0FD996E0E1E2}" srcId="{F75FA379-256E-44F9-B545-29172ACC8F30}" destId="{8A992D31-81B0-45D0-AE51-D6519F203814}" srcOrd="1" destOrd="0" parTransId="{938367BD-8E51-496F-992F-F15753535F41}" sibTransId="{63FA97DB-4D55-493B-AF01-9B99A579C0C7}"/>
    <dgm:cxn modelId="{5DD71FDB-760A-4B55-8D42-D571900D89AA}" srcId="{F75FA379-256E-44F9-B545-29172ACC8F30}" destId="{F6E1A651-F1E6-4AB1-813B-4CB7A4C5288D}" srcOrd="0" destOrd="0" parTransId="{1F5EFDBA-1272-4255-8194-3CFA85A1B4AF}" sibTransId="{02BBC20E-BE91-41B2-B075-5F7E34A57B23}"/>
    <dgm:cxn modelId="{00DC1BEC-56D0-7548-BDB9-8F3778D2E9F9}" type="presOf" srcId="{8A992D31-81B0-45D0-AE51-D6519F203814}" destId="{6A016054-2062-C840-A83E-58AE3EE3E924}" srcOrd="0" destOrd="0" presId="urn:microsoft.com/office/officeart/2005/8/layout/vList2"/>
    <dgm:cxn modelId="{4A9CDF96-F05B-DF48-93D3-64B2819A6DAD}" type="presParOf" srcId="{3D8E7A04-0DCE-9F49-BA67-459988EB2D69}" destId="{CB3F6F23-AE39-804A-80DB-DA28F98AAB49}" srcOrd="0" destOrd="0" presId="urn:microsoft.com/office/officeart/2005/8/layout/vList2"/>
    <dgm:cxn modelId="{172974EF-A31B-7C47-B2CB-D313A2D30CA2}" type="presParOf" srcId="{3D8E7A04-0DCE-9F49-BA67-459988EB2D69}" destId="{ABC80317-09E8-8049-9BF8-B1179108ED73}" srcOrd="1" destOrd="0" presId="urn:microsoft.com/office/officeart/2005/8/layout/vList2"/>
    <dgm:cxn modelId="{274B86C7-9D59-9E46-B8C8-809356A043AC}" type="presParOf" srcId="{3D8E7A04-0DCE-9F49-BA67-459988EB2D69}" destId="{6A016054-2062-C840-A83E-58AE3EE3E924}" srcOrd="2" destOrd="0" presId="urn:microsoft.com/office/officeart/2005/8/layout/vList2"/>
    <dgm:cxn modelId="{6146A0AB-51D2-6B4E-8F15-12BF39CF2158}" type="presParOf" srcId="{3D8E7A04-0DCE-9F49-BA67-459988EB2D69}" destId="{574BB794-C957-AB49-B83B-28EBE23FA32D}" srcOrd="3" destOrd="0" presId="urn:microsoft.com/office/officeart/2005/8/layout/vList2"/>
    <dgm:cxn modelId="{FE035277-BFB5-1E40-A547-5599448EF1B8}" type="presParOf" srcId="{3D8E7A04-0DCE-9F49-BA67-459988EB2D69}" destId="{98C6420B-60FF-9E40-9C3D-CA2578F8DF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F138-DC7D-4EE7-BDAE-B08CAAC2F4ED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64E93-9A52-42BD-A438-A65175B66663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F8BF3-9DF5-4DF6-B543-46E1A4A854BF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marketing, data collection is vital. </a:t>
          </a:r>
        </a:p>
      </dsp:txBody>
      <dsp:txXfrm>
        <a:off x="1493203" y="552"/>
        <a:ext cx="9479596" cy="1292816"/>
      </dsp:txXfrm>
    </dsp:sp>
    <dsp:sp modelId="{DA5E5610-78C1-4BA2-8C8E-7A7ACD063AE9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687FE-80F7-4273-B330-38E716CCCDD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7B736-1D5D-4BB2-A150-C26F3E381934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Qualitative data explains 'why' and 'who', while quantitative data answers 'how much' and 'how many'. </a:t>
          </a:r>
        </a:p>
      </dsp:txBody>
      <dsp:txXfrm>
        <a:off x="1493203" y="1616573"/>
        <a:ext cx="9479596" cy="1292816"/>
      </dsp:txXfrm>
    </dsp:sp>
    <dsp:sp modelId="{3A92FAF9-3C05-489B-BFF9-9A42E3BAD54D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67E60-EC77-4267-B056-E5F227CD296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366BF-2CCB-47E5-99CC-95B0F6604B84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Combining both types offers comprehensive insights.</a:t>
          </a:r>
        </a:p>
      </dsp:txBody>
      <dsp:txXfrm>
        <a:off x="1493203" y="3232593"/>
        <a:ext cx="94795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FDDA-BECF-574F-AC4A-3C53242309FD}">
      <dsp:nvSpPr>
        <dsp:cNvPr id="0" name=""/>
        <dsp:cNvSpPr/>
      </dsp:nvSpPr>
      <dsp:spPr>
        <a:xfrm>
          <a:off x="0" y="34131"/>
          <a:ext cx="3428999" cy="2057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Qualitative Data: </a:t>
          </a:r>
        </a:p>
      </dsp:txBody>
      <dsp:txXfrm>
        <a:off x="0" y="34131"/>
        <a:ext cx="3428999" cy="2057399"/>
      </dsp:txXfrm>
    </dsp:sp>
    <dsp:sp modelId="{1EBE3D4B-6825-2A40-9CD3-07F94D9AF836}">
      <dsp:nvSpPr>
        <dsp:cNvPr id="0" name=""/>
        <dsp:cNvSpPr/>
      </dsp:nvSpPr>
      <dsp:spPr>
        <a:xfrm>
          <a:off x="3771900" y="34131"/>
          <a:ext cx="3428999" cy="2057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Attributes or characteristics </a:t>
          </a:r>
        </a:p>
      </dsp:txBody>
      <dsp:txXfrm>
        <a:off x="3771900" y="34131"/>
        <a:ext cx="3428999" cy="2057399"/>
      </dsp:txXfrm>
    </dsp:sp>
    <dsp:sp modelId="{818BC868-3C6D-3D4D-97C3-D26F85E6DC3D}">
      <dsp:nvSpPr>
        <dsp:cNvPr id="0" name=""/>
        <dsp:cNvSpPr/>
      </dsp:nvSpPr>
      <dsp:spPr>
        <a:xfrm>
          <a:off x="7543800" y="34131"/>
          <a:ext cx="3428999" cy="2057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Answers 'why did this happen?' and 'who did this?' </a:t>
          </a:r>
        </a:p>
      </dsp:txBody>
      <dsp:txXfrm>
        <a:off x="7543800" y="34131"/>
        <a:ext cx="3428999" cy="2057399"/>
      </dsp:txXfrm>
    </dsp:sp>
    <dsp:sp modelId="{95BBEB41-65ED-1C42-9E10-2CD2D0DBA94D}">
      <dsp:nvSpPr>
        <dsp:cNvPr id="0" name=""/>
        <dsp:cNvSpPr/>
      </dsp:nvSpPr>
      <dsp:spPr>
        <a:xfrm>
          <a:off x="0" y="2434431"/>
          <a:ext cx="3428999" cy="2057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Quantitative Data: </a:t>
          </a:r>
        </a:p>
      </dsp:txBody>
      <dsp:txXfrm>
        <a:off x="0" y="2434431"/>
        <a:ext cx="3428999" cy="2057399"/>
      </dsp:txXfrm>
    </dsp:sp>
    <dsp:sp modelId="{D94ED6F0-9F28-0147-B735-1D527F5633A9}">
      <dsp:nvSpPr>
        <dsp:cNvPr id="0" name=""/>
        <dsp:cNvSpPr/>
      </dsp:nvSpPr>
      <dsp:spPr>
        <a:xfrm>
          <a:off x="3771900" y="2434431"/>
          <a:ext cx="3428999" cy="2057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Countable and measurable </a:t>
          </a:r>
        </a:p>
      </dsp:txBody>
      <dsp:txXfrm>
        <a:off x="3771900" y="2434431"/>
        <a:ext cx="3428999" cy="2057399"/>
      </dsp:txXfrm>
    </dsp:sp>
    <dsp:sp modelId="{29F9621F-6D0C-1B47-ABEE-16FCECC895DF}">
      <dsp:nvSpPr>
        <dsp:cNvPr id="0" name=""/>
        <dsp:cNvSpPr/>
      </dsp:nvSpPr>
      <dsp:spPr>
        <a:xfrm>
          <a:off x="7543800" y="2434431"/>
          <a:ext cx="3428999" cy="2057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Answers 'how much?', 'when did this happen?' and 'how many?'</a:t>
          </a:r>
        </a:p>
      </dsp:txBody>
      <dsp:txXfrm>
        <a:off x="7543800" y="2434431"/>
        <a:ext cx="3428999" cy="2057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39A8D-6C1B-4AE3-9140-6279638B8148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CAA89-59B3-4FEE-AB9D-E4302AF38A6F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8A320-0CEE-4127-AE8E-47AB16FAA672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helicopter analogy explains data perspectives: </a:t>
          </a:r>
        </a:p>
      </dsp:txBody>
      <dsp:txXfrm>
        <a:off x="1099610" y="1878"/>
        <a:ext cx="9873189" cy="952043"/>
      </dsp:txXfrm>
    </dsp:sp>
    <dsp:sp modelId="{E7EBBF93-E662-48B4-BD13-DC339592206E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A3F3B-5A13-4CC6-B604-8A1091CAC471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A08A7-B68F-431D-9881-D4F6F186AD4D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At high levels, quantitative data provides a broad view. </a:t>
          </a:r>
        </a:p>
      </dsp:txBody>
      <dsp:txXfrm>
        <a:off x="1099610" y="1191932"/>
        <a:ext cx="9873189" cy="952043"/>
      </dsp:txXfrm>
    </dsp:sp>
    <dsp:sp modelId="{55193879-FCB1-4FCB-A0CD-B3DE6584B4CE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1DD13-9264-4F27-B294-0AEF749EC5E0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C0EC9-1614-4F4C-A230-1AB405D5D453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As it descends, qualitative data offers detailed insights. </a:t>
          </a:r>
        </a:p>
      </dsp:txBody>
      <dsp:txXfrm>
        <a:off x="1099610" y="2381986"/>
        <a:ext cx="9873189" cy="952043"/>
      </dsp:txXfrm>
    </dsp:sp>
    <dsp:sp modelId="{ACF9F17A-B3A4-48B6-93E8-64932B987D95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EA23F-9F0A-4156-9D1F-54DE85F82B78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63479-4B9C-49CC-B704-2AB46B3BDAEA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	Combining both perspectives ensures a comprehensive understanding.</a:t>
          </a:r>
        </a:p>
      </dsp:txBody>
      <dsp:txXfrm>
        <a:off x="1099610" y="3572041"/>
        <a:ext cx="9873189" cy="952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746FD-AACA-4AE1-A981-B051E8DD9F91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6937-66F9-4D2A-95B5-F1446C972FDA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A0BB2-A9BC-45B2-95CC-F4F3534DC7DD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Netnography is adapted from ethnography to study online communities. </a:t>
          </a:r>
        </a:p>
      </dsp:txBody>
      <dsp:txXfrm>
        <a:off x="1493203" y="552"/>
        <a:ext cx="9479596" cy="1292816"/>
      </dsp:txXfrm>
    </dsp:sp>
    <dsp:sp modelId="{C587D9B4-9368-459C-9B5C-DDAF49210EDC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50901-D02B-41CC-9674-29BCED6AA98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206AB-03D6-4740-9DE8-3F8654054414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involves observing social media interactions to understand personas. </a:t>
          </a:r>
        </a:p>
      </dsp:txBody>
      <dsp:txXfrm>
        <a:off x="1493203" y="1616573"/>
        <a:ext cx="9479596" cy="1292816"/>
      </dsp:txXfrm>
    </dsp:sp>
    <dsp:sp modelId="{236AA599-7F49-4DBA-A854-861BA31B873C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B66CC-B845-4EFE-9217-4858D1B16A3A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EC3CB-CAED-4CF3-B56F-2D9600985FD8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Advantages: Speed, low cost, and natural observation.</a:t>
          </a:r>
        </a:p>
      </dsp:txBody>
      <dsp:txXfrm>
        <a:off x="1493203" y="3232593"/>
        <a:ext cx="9479596" cy="129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B5BDE-47F3-4F5D-B681-E3378D569C76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4CF94-21B1-4B77-A3E2-8314FCAFF17E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D6A96-DDD9-4F33-B030-282BDE6A2C4F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SNA examines the structure and interrelations within social networks. </a:t>
          </a:r>
        </a:p>
      </dsp:txBody>
      <dsp:txXfrm>
        <a:off x="1493203" y="552"/>
        <a:ext cx="9479596" cy="1292816"/>
      </dsp:txXfrm>
    </dsp:sp>
    <dsp:sp modelId="{A067CCAD-2852-48B5-911A-F8CBBBE72F73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6C967-1B8B-491C-A6E7-4CB136E0E25D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926B9-C055-40DD-BB80-EABAAE58BF8A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Identifies key influencers, social capital, and word-of-mouth dynamics. </a:t>
          </a:r>
        </a:p>
      </dsp:txBody>
      <dsp:txXfrm>
        <a:off x="1493203" y="1616573"/>
        <a:ext cx="9479596" cy="1292816"/>
      </dsp:txXfrm>
    </dsp:sp>
    <dsp:sp modelId="{C5F7A4F2-2619-430C-AE59-07CBC756BD47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B1B1F-52E6-4FD5-ACFC-4111FF3413CA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03278-9DB9-4429-947C-11F9B2C39951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Tools: </a:t>
          </a:r>
          <a:r>
            <a:rPr lang="en-US" sz="2500" kern="1200" dirty="0" err="1"/>
            <a:t>NodeXL</a:t>
          </a:r>
          <a:r>
            <a:rPr lang="en-US" sz="2500" kern="1200" dirty="0"/>
            <a:t> (data gathering) and Gephi (</a:t>
          </a:r>
          <a:r>
            <a:rPr lang="en-US" sz="2500" kern="1200" dirty="0" err="1"/>
            <a:t>visualisation</a:t>
          </a:r>
          <a:r>
            <a:rPr lang="en-US" sz="2500" kern="1200" dirty="0"/>
            <a:t>).</a:t>
          </a:r>
        </a:p>
      </dsp:txBody>
      <dsp:txXfrm>
        <a:off x="1493203" y="3232593"/>
        <a:ext cx="9479596" cy="1292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59C9C-3F82-4156-988F-50F32C3D1B73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6E82F-C93D-4B8B-AC00-2D99C0945804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BA761-82D3-4514-93FC-FDF5BCD350EC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Branding metrics quantify social sentiment around a brand. </a:t>
          </a:r>
        </a:p>
      </dsp:txBody>
      <dsp:txXfrm>
        <a:off x="1493203" y="552"/>
        <a:ext cx="9479596" cy="1292816"/>
      </dsp:txXfrm>
    </dsp:sp>
    <dsp:sp modelId="{3C7CF841-3D0C-4279-BDD5-79CF3628108C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36268-752C-4771-AE9A-B9885A2B994A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B7759-8A42-4EBF-8243-09596E6A16C5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 measures: Awareness, sentiment, and loyalty. </a:t>
          </a:r>
        </a:p>
      </dsp:txBody>
      <dsp:txXfrm>
        <a:off x="1493203" y="1616573"/>
        <a:ext cx="9479596" cy="1292816"/>
      </dsp:txXfrm>
    </dsp:sp>
    <dsp:sp modelId="{54F567C3-70F9-4436-9C2A-F71085DB8809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1BEDC-88D1-45FB-836F-4F3E2E39DF2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7F50F-D313-48B0-B21E-815F34AE1DC5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Example: Brand lift measures changes in perception due to advertising.</a:t>
          </a:r>
        </a:p>
      </dsp:txBody>
      <dsp:txXfrm>
        <a:off x="1493203" y="3232593"/>
        <a:ext cx="9479596" cy="1292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7DAC-D328-4F67-AB28-8860DCEC6D58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5FEB3-D9E4-426B-B559-8AFD2CD51C1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0DB17-03D4-4728-BC26-592FB9BCAC1E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Tracking user behavior is crucial for </a:t>
          </a:r>
          <a:r>
            <a:rPr lang="en-US" sz="2500" kern="1200" dirty="0" err="1"/>
            <a:t>optimising</a:t>
          </a:r>
          <a:r>
            <a:rPr lang="en-US" sz="2500" kern="1200" dirty="0"/>
            <a:t> marketing efforts. </a:t>
          </a:r>
        </a:p>
      </dsp:txBody>
      <dsp:txXfrm>
        <a:off x="1493203" y="552"/>
        <a:ext cx="9479596" cy="1292816"/>
      </dsp:txXfrm>
    </dsp:sp>
    <dsp:sp modelId="{7ADE7109-F6F0-49DA-9285-A7927488C431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019EA-E7A1-4C8E-9F53-27B73F4CF3B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88585-1B85-4BB0-937E-2EC78BCCEC5E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Key metrics: Impressions, clicks, conversion rates. </a:t>
          </a:r>
        </a:p>
      </dsp:txBody>
      <dsp:txXfrm>
        <a:off x="1493203" y="1616573"/>
        <a:ext cx="9479596" cy="1292816"/>
      </dsp:txXfrm>
    </dsp:sp>
    <dsp:sp modelId="{05EECFCC-C5B1-44C3-9A96-4EC1CAEB8704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F5FB1-5A6F-4516-BEC9-9BCD2E36A9F3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3F34C-9419-4A1D-8880-2A0E04FD59E3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Tools: Google Analytics for web and app data tracking.</a:t>
          </a:r>
        </a:p>
      </dsp:txBody>
      <dsp:txXfrm>
        <a:off x="1493203" y="3232593"/>
        <a:ext cx="9479596" cy="1292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60007-E257-4C3B-A287-18C880184178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6EAD0-F535-4092-A9FB-1728750DF18A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01E05-0059-42D8-8EAF-0F5E2C69F039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 1: Squid Game's viral success on social media. </a:t>
          </a:r>
        </a:p>
      </dsp:txBody>
      <dsp:txXfrm>
        <a:off x="1493203" y="552"/>
        <a:ext cx="9479596" cy="1292816"/>
      </dsp:txXfrm>
    </dsp:sp>
    <dsp:sp modelId="{4154A803-58E9-41EE-A835-916FF23A752B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5C95D-CFAF-4B05-948C-5D7BA2E0943C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1E5BF-92E8-4F6A-A178-871162CF07C8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Analysis of social media activity showed community-driven influence. </a:t>
          </a:r>
        </a:p>
      </dsp:txBody>
      <dsp:txXfrm>
        <a:off x="1493203" y="1616573"/>
        <a:ext cx="9479596" cy="1292816"/>
      </dsp:txXfrm>
    </dsp:sp>
    <dsp:sp modelId="{E1EB55EA-E36A-499D-A5B1-3D5F473989E0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D86B1-85FF-4734-A5FE-0B06E6A38975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E2407-FFDD-48E6-B751-501ED70F1147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 2: Oort Planet Care's campaign tracking using Instagram and Google Analytics.</a:t>
          </a:r>
        </a:p>
      </dsp:txBody>
      <dsp:txXfrm>
        <a:off x="1493203" y="3232593"/>
        <a:ext cx="9479596" cy="1292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F6F23-AE39-804A-80DB-DA28F98AAB49}">
      <dsp:nvSpPr>
        <dsp:cNvPr id="0" name=""/>
        <dsp:cNvSpPr/>
      </dsp:nvSpPr>
      <dsp:spPr>
        <a:xfrm>
          <a:off x="0" y="11181"/>
          <a:ext cx="109728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Combining qualitative and quantitative data provides comprehensive insights. </a:t>
          </a:r>
        </a:p>
      </dsp:txBody>
      <dsp:txXfrm>
        <a:off x="69908" y="81089"/>
        <a:ext cx="10832984" cy="1292264"/>
      </dsp:txXfrm>
    </dsp:sp>
    <dsp:sp modelId="{6A016054-2062-C840-A83E-58AE3EE3E924}">
      <dsp:nvSpPr>
        <dsp:cNvPr id="0" name=""/>
        <dsp:cNvSpPr/>
      </dsp:nvSpPr>
      <dsp:spPr>
        <a:xfrm>
          <a:off x="0" y="1546941"/>
          <a:ext cx="109728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Tools like netnography and SNA enhance understanding of audiences. </a:t>
          </a:r>
        </a:p>
      </dsp:txBody>
      <dsp:txXfrm>
        <a:off x="69908" y="1616849"/>
        <a:ext cx="10832984" cy="1292264"/>
      </dsp:txXfrm>
    </dsp:sp>
    <dsp:sp modelId="{98C6420B-60FF-9E40-9C3D-CA2578F8DFE4}">
      <dsp:nvSpPr>
        <dsp:cNvPr id="0" name=""/>
        <dsp:cNvSpPr/>
      </dsp:nvSpPr>
      <dsp:spPr>
        <a:xfrm>
          <a:off x="0" y="3082701"/>
          <a:ext cx="109728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Tracking and analytics ensure data-driven decision-making for marketing success.</a:t>
          </a:r>
        </a:p>
      </dsp:txBody>
      <dsp:txXfrm>
        <a:off x="69908" y="3152609"/>
        <a:ext cx="108329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170E-156A-A343-893F-78166DF7A0A2}" type="datetimeFigureOut">
              <a:rPr lang="en-FR" smtClean="0"/>
              <a:t>03/07/2024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D648A-2147-5645-802F-050605463DA6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643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D648A-2147-5645-802F-050605463DA6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146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200E51-C4B6-6B9B-85DF-D8A48987A865}"/>
              </a:ext>
            </a:extLst>
          </p:cNvPr>
          <p:cNvGrpSpPr/>
          <p:nvPr userDrawn="1"/>
        </p:nvGrpSpPr>
        <p:grpSpPr>
          <a:xfrm>
            <a:off x="2382" y="6400800"/>
            <a:ext cx="12189618" cy="457200"/>
            <a:chOff x="2382" y="6400800"/>
            <a:chExt cx="12189618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C26093-B955-95B0-05AF-3741B0661651}"/>
                </a:ext>
              </a:extLst>
            </p:cNvPr>
            <p:cNvSpPr/>
            <p:nvPr userDrawn="1"/>
          </p:nvSpPr>
          <p:spPr>
            <a:xfrm>
              <a:off x="2382" y="6400800"/>
              <a:ext cx="12189618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4F8D325F-9CF3-11C7-254D-907A4047D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" y="6464040"/>
              <a:ext cx="244199" cy="365125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A8DBD626-2CBF-42CD-D102-69721D8E30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478" y="6471408"/>
              <a:ext cx="244199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55" y="1944412"/>
            <a:ext cx="6556745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The Combined Power of Qualitative and Quantitative Insights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96348" y="4558748"/>
            <a:ext cx="6718852" cy="192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Authors: </a:t>
            </a:r>
            <a:r>
              <a:rPr sz="2000" dirty="0"/>
              <a:t>Quentin </a:t>
            </a:r>
            <a:r>
              <a:rPr sz="2000" dirty="0" err="1"/>
              <a:t>Isselé</a:t>
            </a:r>
            <a:r>
              <a:rPr sz="2000" dirty="0"/>
              <a:t>, Aleksej Heinze</a:t>
            </a:r>
            <a:r>
              <a:rPr lang="en-GB" sz="2000" dirty="0"/>
              <a:t> and</a:t>
            </a:r>
            <a:r>
              <a:rPr sz="2000" dirty="0"/>
              <a:t> Alex Fenton</a:t>
            </a:r>
          </a:p>
        </p:txBody>
      </p:sp>
      <p:pic>
        <p:nvPicPr>
          <p:cNvPr id="6" name="Picture 2" descr="Digital and Social Media Marketing: A Results-Driven Approach book cover">
            <a:extLst>
              <a:ext uri="{FF2B5EF4-FFF2-40B4-BE49-F238E27FC236}">
                <a16:creationId xmlns:a16="http://schemas.microsoft.com/office/drawing/2014/main" id="{B630961B-B5DF-FA64-E67C-D8097CDF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65" y="-52521"/>
            <a:ext cx="4457970" cy="692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Branding Metrics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D84AE5-5C96-1C40-74C8-C2E18F3EF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52798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3A0E7BA-3150-BD63-F043-EAB23584A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3700" y="68263"/>
            <a:ext cx="3664599" cy="6264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17550-8199-8762-E122-E67A3ACFE0DE}"/>
              </a:ext>
            </a:extLst>
          </p:cNvPr>
          <p:cNvSpPr txBox="1"/>
          <p:nvPr/>
        </p:nvSpPr>
        <p:spPr>
          <a:xfrm>
            <a:off x="441636" y="1751136"/>
            <a:ext cx="2418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Identifying brand lift through a randomised control trial</a:t>
            </a:r>
            <a:endParaRPr lang="en-GB" sz="3200" dirty="0">
              <a:effectLst/>
            </a:endParaRPr>
          </a:p>
          <a:p>
            <a:endParaRPr lang="en-F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26F3D-79FF-0EF4-7AE1-7DBA32A3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4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Tracking and Analytics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7B106B-2F77-81DA-D444-7136D3654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4986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Case Studies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AC3E51-B979-59A0-7A95-B5EDD3E3D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62635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C2C899-AB6F-D83B-9848-0218128F6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16722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638A46-2D10-83B2-0683-E79B49C8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96579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Qualitative vs. Quantitative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CE8EFD-B95B-5945-C65A-7CB0EB02C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829042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The Helicopter Analogy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8D5688-A30F-4CA0-5045-3078FC738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93675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DEF0-8314-FA3C-3A2B-17202FC9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macro, </a:t>
            </a:r>
            <a:r>
              <a:rPr lang="en-GB" dirty="0" err="1"/>
              <a:t>meso</a:t>
            </a:r>
            <a:r>
              <a:rPr lang="en-GB" dirty="0"/>
              <a:t> and micro helicopter</a:t>
            </a:r>
            <a:endParaRPr lang="en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6E05E4-67FD-02AE-2DEC-0DE900E5C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28" y="1600200"/>
            <a:ext cx="84597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877EA2-E356-3F4B-A514-7A599691E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0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Netnography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848085-04CF-DC92-501B-177924F73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51924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73CB-4EF8-81BF-80F1-786ACB37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four stages and six movements of netnography (adapted from </a:t>
            </a:r>
            <a:r>
              <a:rPr lang="en-GB" sz="2400" dirty="0" err="1"/>
              <a:t>Kozinets</a:t>
            </a:r>
            <a:r>
              <a:rPr lang="en-GB" sz="2400" dirty="0"/>
              <a:t> 2020)</a:t>
            </a:r>
            <a:endParaRPr lang="en-FR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76A9D0-919C-BC7A-FD4F-6F96F04C6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640681"/>
            <a:ext cx="10160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39ADBA-C6D9-0B8E-3AF2-08A27708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4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2FD8-2C2F-A6C9-B34A-DD655A45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 The six procedural movements of netnography (after </a:t>
            </a:r>
            <a:r>
              <a:rPr lang="en-GB" sz="2800" dirty="0" err="1"/>
              <a:t>Kozinets</a:t>
            </a:r>
            <a:r>
              <a:rPr lang="en-GB" sz="2800" dirty="0"/>
              <a:t> 2020)</a:t>
            </a:r>
            <a:endParaRPr lang="en-FR" sz="2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DEB149-6017-D013-4024-4B0B10FF14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03" y="1600200"/>
            <a:ext cx="60045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15A76-0EA0-F80B-3089-E7712441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0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Social Network Analysis (SNA)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1724F1-9450-CEDB-8979-AECD192802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4469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382</Words>
  <Application>Microsoft Macintosh PowerPoint</Application>
  <PresentationFormat>Widescreen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Office Theme</vt:lpstr>
      <vt:lpstr>The Combined Power of Qualitative and Quantitative Insights</vt:lpstr>
      <vt:lpstr>Introduction</vt:lpstr>
      <vt:lpstr>Qualitative vs. Quantitative Data</vt:lpstr>
      <vt:lpstr>The Helicopter Analogy</vt:lpstr>
      <vt:lpstr>The macro, meso and micro helicopter</vt:lpstr>
      <vt:lpstr>Netnography</vt:lpstr>
      <vt:lpstr>The four stages and six movements of netnography (adapted from Kozinets 2020)</vt:lpstr>
      <vt:lpstr> The six procedural movements of netnography (after Kozinets 2020)</vt:lpstr>
      <vt:lpstr>Social Network Analysis (SNA)</vt:lpstr>
      <vt:lpstr>Branding Metrics</vt:lpstr>
      <vt:lpstr>PowerPoint Presentation</vt:lpstr>
      <vt:lpstr>Tracking and Analytics</vt:lpstr>
      <vt:lpstr>Case Studies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Aleksej Heinze</cp:lastModifiedBy>
  <cp:revision>11</cp:revision>
  <dcterms:created xsi:type="dcterms:W3CDTF">2013-01-27T09:14:16Z</dcterms:created>
  <dcterms:modified xsi:type="dcterms:W3CDTF">2024-07-03T13:40:12Z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7f3165-8a52-429a-ab2a-1fd572a4c07f_Enabled">
    <vt:lpwstr>true</vt:lpwstr>
  </property>
  <property fmtid="{D5CDD505-2E9C-101B-9397-08002B2CF9AE}" pid="3" name="MSIP_Label_e17f3165-8a52-429a-ab2a-1fd572a4c07f_SetDate">
    <vt:lpwstr>2024-07-02T08:01:33Z</vt:lpwstr>
  </property>
  <property fmtid="{D5CDD505-2E9C-101B-9397-08002B2CF9AE}" pid="4" name="MSIP_Label_e17f3165-8a52-429a-ab2a-1fd572a4c07f_Method">
    <vt:lpwstr>Standard</vt:lpwstr>
  </property>
  <property fmtid="{D5CDD505-2E9C-101B-9397-08002B2CF9AE}" pid="5" name="MSIP_Label_e17f3165-8a52-429a-ab2a-1fd572a4c07f_Name">
    <vt:lpwstr>defa4170-0d19-0005-0004-bc88714345d2</vt:lpwstr>
  </property>
  <property fmtid="{D5CDD505-2E9C-101B-9397-08002B2CF9AE}" pid="6" name="MSIP_Label_e17f3165-8a52-429a-ab2a-1fd572a4c07f_SiteId">
    <vt:lpwstr>6b3a59c1-9475-4729-b8d9-f72ffd0dd0cd</vt:lpwstr>
  </property>
  <property fmtid="{D5CDD505-2E9C-101B-9397-08002B2CF9AE}" pid="7" name="MSIP_Label_e17f3165-8a52-429a-ab2a-1fd572a4c07f_ActionId">
    <vt:lpwstr>28ef5770-1f02-4053-a278-19fbba4a481c</vt:lpwstr>
  </property>
  <property fmtid="{D5CDD505-2E9C-101B-9397-08002B2CF9AE}" pid="8" name="MSIP_Label_e17f3165-8a52-429a-ab2a-1fd572a4c07f_ContentBits">
    <vt:lpwstr>0</vt:lpwstr>
  </property>
</Properties>
</file>