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3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81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82" r:id="rId16"/>
    <p:sldId id="269" r:id="rId17"/>
    <p:sldId id="283" r:id="rId18"/>
    <p:sldId id="270" r:id="rId19"/>
    <p:sldId id="284" r:id="rId20"/>
    <p:sldId id="271" r:id="rId21"/>
    <p:sldId id="285" r:id="rId22"/>
    <p:sldId id="286" r:id="rId23"/>
    <p:sldId id="272" r:id="rId24"/>
    <p:sldId id="580" r:id="rId25"/>
    <p:sldId id="581" r:id="rId26"/>
    <p:sldId id="288" r:id="rId27"/>
    <p:sldId id="287" r:id="rId28"/>
    <p:sldId id="583" r:id="rId29"/>
    <p:sldId id="273" r:id="rId30"/>
    <p:sldId id="274" r:id="rId31"/>
    <p:sldId id="275" r:id="rId32"/>
    <p:sldId id="584" r:id="rId33"/>
    <p:sldId id="585" r:id="rId34"/>
    <p:sldId id="586" r:id="rId35"/>
    <p:sldId id="276" r:id="rId36"/>
    <p:sldId id="277" r:id="rId37"/>
    <p:sldId id="278" r:id="rId38"/>
    <p:sldId id="279" r:id="rId39"/>
    <p:sldId id="280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58"/>
  </p:normalViewPr>
  <p:slideViewPr>
    <p:cSldViewPr snapToGrid="0" snapToObjects="1">
      <p:cViewPr varScale="1">
        <p:scale>
          <a:sx n="120" d="100"/>
          <a:sy n="120" d="100"/>
        </p:scale>
        <p:origin x="496" y="1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svg"/><Relationship Id="rId1" Type="http://schemas.openxmlformats.org/officeDocument/2006/relationships/image" Target="../media/image17.png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51.sv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59.svg"/><Relationship Id="rId5" Type="http://schemas.openxmlformats.org/officeDocument/2006/relationships/image" Target="../media/image58.png"/><Relationship Id="rId4" Type="http://schemas.openxmlformats.org/officeDocument/2006/relationships/image" Target="../media/image57.sv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61.svg"/><Relationship Id="rId1" Type="http://schemas.openxmlformats.org/officeDocument/2006/relationships/image" Target="../media/image50.png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4" Type="http://schemas.openxmlformats.org/officeDocument/2006/relationships/image" Target="../media/image57.svg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svg"/><Relationship Id="rId1" Type="http://schemas.openxmlformats.org/officeDocument/2006/relationships/image" Target="../media/image9.png"/><Relationship Id="rId6" Type="http://schemas.openxmlformats.org/officeDocument/2006/relationships/image" Target="../media/image69.svg"/><Relationship Id="rId5" Type="http://schemas.openxmlformats.org/officeDocument/2006/relationships/image" Target="../media/image13.png"/><Relationship Id="rId4" Type="http://schemas.openxmlformats.org/officeDocument/2006/relationships/image" Target="../media/image68.svg"/></Relationships>
</file>

<file path=ppt/diagrams/_rels/data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svg"/><Relationship Id="rId3" Type="http://schemas.openxmlformats.org/officeDocument/2006/relationships/image" Target="../media/image72.png"/><Relationship Id="rId7" Type="http://schemas.openxmlformats.org/officeDocument/2006/relationships/image" Target="../media/image74.png"/><Relationship Id="rId2" Type="http://schemas.openxmlformats.org/officeDocument/2006/relationships/image" Target="../media/image71.svg"/><Relationship Id="rId1" Type="http://schemas.openxmlformats.org/officeDocument/2006/relationships/image" Target="../media/image70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77.svg"/><Relationship Id="rId4" Type="http://schemas.openxmlformats.org/officeDocument/2006/relationships/image" Target="../media/image73.svg"/><Relationship Id="rId9" Type="http://schemas.openxmlformats.org/officeDocument/2006/relationships/image" Target="../media/image76.png"/></Relationships>
</file>

<file path=ppt/diagrams/_rels/data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sv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svg"/><Relationship Id="rId1" Type="http://schemas.openxmlformats.org/officeDocument/2006/relationships/image" Target="../media/image78.png"/><Relationship Id="rId6" Type="http://schemas.openxmlformats.org/officeDocument/2006/relationships/image" Target="../media/image83.svg"/><Relationship Id="rId5" Type="http://schemas.openxmlformats.org/officeDocument/2006/relationships/image" Target="../media/image82.png"/><Relationship Id="rId10" Type="http://schemas.openxmlformats.org/officeDocument/2006/relationships/image" Target="../media/image87.svg"/><Relationship Id="rId4" Type="http://schemas.openxmlformats.org/officeDocument/2006/relationships/image" Target="../media/image81.svg"/><Relationship Id="rId9" Type="http://schemas.openxmlformats.org/officeDocument/2006/relationships/image" Target="../media/image8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ata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svg"/><Relationship Id="rId1" Type="http://schemas.openxmlformats.org/officeDocument/2006/relationships/image" Target="../media/image89.png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4" Type="http://schemas.openxmlformats.org/officeDocument/2006/relationships/image" Target="../media/image92.svg"/></Relationships>
</file>

<file path=ppt/diagrams/_rels/data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3.svg"/><Relationship Id="rId1" Type="http://schemas.openxmlformats.org/officeDocument/2006/relationships/image" Target="../media/image62.png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4" Type="http://schemas.openxmlformats.org/officeDocument/2006/relationships/image" Target="../media/image24.svg"/></Relationships>
</file>

<file path=ppt/diagrams/_rels/data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94.svg"/><Relationship Id="rId5" Type="http://schemas.openxmlformats.org/officeDocument/2006/relationships/image" Target="../media/image93.png"/><Relationship Id="rId4" Type="http://schemas.openxmlformats.org/officeDocument/2006/relationships/image" Target="../media/image61.svg"/></Relationships>
</file>

<file path=ppt/diagrams/_rels/data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3.svg"/><Relationship Id="rId1" Type="http://schemas.openxmlformats.org/officeDocument/2006/relationships/image" Target="../media/image62.png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20.svg"/></Relationships>
</file>

<file path=ppt/diagrams/_rels/data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svg"/><Relationship Id="rId1" Type="http://schemas.openxmlformats.org/officeDocument/2006/relationships/image" Target="../media/image96.png"/><Relationship Id="rId6" Type="http://schemas.openxmlformats.org/officeDocument/2006/relationships/image" Target="../media/image101.svg"/><Relationship Id="rId5" Type="http://schemas.openxmlformats.org/officeDocument/2006/relationships/image" Target="../media/image100.png"/><Relationship Id="rId4" Type="http://schemas.openxmlformats.org/officeDocument/2006/relationships/image" Target="../media/image99.svg"/></Relationships>
</file>

<file path=ppt/diagrams/_rels/data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57.svg"/><Relationship Id="rId1" Type="http://schemas.openxmlformats.org/officeDocument/2006/relationships/image" Target="../media/image56.png"/><Relationship Id="rId6" Type="http://schemas.openxmlformats.org/officeDocument/2006/relationships/image" Target="../media/image97.svg"/><Relationship Id="rId5" Type="http://schemas.openxmlformats.org/officeDocument/2006/relationships/image" Target="../media/image96.png"/><Relationship Id="rId4" Type="http://schemas.openxmlformats.org/officeDocument/2006/relationships/image" Target="../media/image103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4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svg"/><Relationship Id="rId1" Type="http://schemas.openxmlformats.org/officeDocument/2006/relationships/image" Target="../media/image17.png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51.sv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59.svg"/><Relationship Id="rId5" Type="http://schemas.openxmlformats.org/officeDocument/2006/relationships/image" Target="../media/image58.png"/><Relationship Id="rId4" Type="http://schemas.openxmlformats.org/officeDocument/2006/relationships/image" Target="../media/image57.sv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61.svg"/><Relationship Id="rId1" Type="http://schemas.openxmlformats.org/officeDocument/2006/relationships/image" Target="../media/image50.png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4" Type="http://schemas.openxmlformats.org/officeDocument/2006/relationships/image" Target="../media/image57.svg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svg"/><Relationship Id="rId1" Type="http://schemas.openxmlformats.org/officeDocument/2006/relationships/image" Target="../media/image9.png"/><Relationship Id="rId6" Type="http://schemas.openxmlformats.org/officeDocument/2006/relationships/image" Target="../media/image69.svg"/><Relationship Id="rId5" Type="http://schemas.openxmlformats.org/officeDocument/2006/relationships/image" Target="../media/image13.png"/><Relationship Id="rId4" Type="http://schemas.openxmlformats.org/officeDocument/2006/relationships/image" Target="../media/image68.svg"/></Relationships>
</file>

<file path=ppt/diagrams/_rels/drawing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svg"/><Relationship Id="rId3" Type="http://schemas.openxmlformats.org/officeDocument/2006/relationships/image" Target="../media/image72.png"/><Relationship Id="rId7" Type="http://schemas.openxmlformats.org/officeDocument/2006/relationships/image" Target="../media/image74.png"/><Relationship Id="rId2" Type="http://schemas.openxmlformats.org/officeDocument/2006/relationships/image" Target="../media/image71.svg"/><Relationship Id="rId1" Type="http://schemas.openxmlformats.org/officeDocument/2006/relationships/image" Target="../media/image70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77.svg"/><Relationship Id="rId4" Type="http://schemas.openxmlformats.org/officeDocument/2006/relationships/image" Target="../media/image73.svg"/><Relationship Id="rId9" Type="http://schemas.openxmlformats.org/officeDocument/2006/relationships/image" Target="../media/image76.png"/></Relationships>
</file>

<file path=ppt/diagrams/_rels/drawing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sv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svg"/><Relationship Id="rId1" Type="http://schemas.openxmlformats.org/officeDocument/2006/relationships/image" Target="../media/image78.png"/><Relationship Id="rId6" Type="http://schemas.openxmlformats.org/officeDocument/2006/relationships/image" Target="../media/image83.svg"/><Relationship Id="rId5" Type="http://schemas.openxmlformats.org/officeDocument/2006/relationships/image" Target="../media/image82.png"/><Relationship Id="rId10" Type="http://schemas.openxmlformats.org/officeDocument/2006/relationships/image" Target="../media/image87.svg"/><Relationship Id="rId4" Type="http://schemas.openxmlformats.org/officeDocument/2006/relationships/image" Target="../media/image81.svg"/><Relationship Id="rId9" Type="http://schemas.openxmlformats.org/officeDocument/2006/relationships/image" Target="../media/image8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svg"/><Relationship Id="rId1" Type="http://schemas.openxmlformats.org/officeDocument/2006/relationships/image" Target="../media/image89.png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4" Type="http://schemas.openxmlformats.org/officeDocument/2006/relationships/image" Target="../media/image92.svg"/></Relationships>
</file>

<file path=ppt/diagrams/_rels/drawing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3.svg"/><Relationship Id="rId1" Type="http://schemas.openxmlformats.org/officeDocument/2006/relationships/image" Target="../media/image62.png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4" Type="http://schemas.openxmlformats.org/officeDocument/2006/relationships/image" Target="../media/image24.svg"/></Relationships>
</file>

<file path=ppt/diagrams/_rels/drawing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94.svg"/><Relationship Id="rId5" Type="http://schemas.openxmlformats.org/officeDocument/2006/relationships/image" Target="../media/image93.png"/><Relationship Id="rId4" Type="http://schemas.openxmlformats.org/officeDocument/2006/relationships/image" Target="../media/image61.svg"/></Relationships>
</file>

<file path=ppt/diagrams/_rels/drawing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3.svg"/><Relationship Id="rId1" Type="http://schemas.openxmlformats.org/officeDocument/2006/relationships/image" Target="../media/image62.png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20.svg"/></Relationships>
</file>

<file path=ppt/diagrams/_rels/drawing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svg"/><Relationship Id="rId1" Type="http://schemas.openxmlformats.org/officeDocument/2006/relationships/image" Target="../media/image96.png"/><Relationship Id="rId6" Type="http://schemas.openxmlformats.org/officeDocument/2006/relationships/image" Target="../media/image101.svg"/><Relationship Id="rId5" Type="http://schemas.openxmlformats.org/officeDocument/2006/relationships/image" Target="../media/image100.png"/><Relationship Id="rId4" Type="http://schemas.openxmlformats.org/officeDocument/2006/relationships/image" Target="../media/image99.svg"/></Relationships>
</file>

<file path=ppt/diagrams/_rels/drawing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57.svg"/><Relationship Id="rId1" Type="http://schemas.openxmlformats.org/officeDocument/2006/relationships/image" Target="../media/image56.png"/><Relationship Id="rId6" Type="http://schemas.openxmlformats.org/officeDocument/2006/relationships/image" Target="../media/image97.svg"/><Relationship Id="rId5" Type="http://schemas.openxmlformats.org/officeDocument/2006/relationships/image" Target="../media/image96.png"/><Relationship Id="rId4" Type="http://schemas.openxmlformats.org/officeDocument/2006/relationships/image" Target="../media/image103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4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671E7F-1E37-443F-BEBC-D592C9B2F66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0302945-B4A7-4795-A4DD-CCA96CD55849}">
      <dgm:prSet/>
      <dgm:spPr/>
      <dgm:t>
        <a:bodyPr/>
        <a:lstStyle/>
        <a:p>
          <a:r>
            <a:rPr lang="en-US"/>
            <a:t>This chapter breaks down strategy and long-term visions into smaller, manageable campaigns. </a:t>
          </a:r>
        </a:p>
      </dgm:t>
    </dgm:pt>
    <dgm:pt modelId="{8BAF0231-A921-4E0B-B47D-AAD76A157A94}" type="parTrans" cxnId="{8EDB6565-F453-4E91-80A5-CAE33BB232C0}">
      <dgm:prSet/>
      <dgm:spPr/>
      <dgm:t>
        <a:bodyPr/>
        <a:lstStyle/>
        <a:p>
          <a:endParaRPr lang="en-US"/>
        </a:p>
      </dgm:t>
    </dgm:pt>
    <dgm:pt modelId="{D935F16E-ACDC-4CBC-ACD2-AF695D00C3CF}" type="sibTrans" cxnId="{8EDB6565-F453-4E91-80A5-CAE33BB232C0}">
      <dgm:prSet/>
      <dgm:spPr/>
      <dgm:t>
        <a:bodyPr/>
        <a:lstStyle/>
        <a:p>
          <a:endParaRPr lang="en-US"/>
        </a:p>
      </dgm:t>
    </dgm:pt>
    <dgm:pt modelId="{10AB14A0-29E0-4700-87E0-D23B31E0D313}">
      <dgm:prSet/>
      <dgm:spPr/>
      <dgm:t>
        <a:bodyPr/>
        <a:lstStyle/>
        <a:p>
          <a:r>
            <a:rPr lang="en-US"/>
            <a:t>Common project management techniques such as Gantt Charts, Risk Assessment, Iron Triangle of Project Management, ABCD reporting, and RACI matrix are introduced. </a:t>
          </a:r>
        </a:p>
      </dgm:t>
    </dgm:pt>
    <dgm:pt modelId="{19F244C3-74DB-48D4-A3DD-3B1E60DF97FA}" type="parTrans" cxnId="{D69B9768-A9C9-4CED-A7D1-793FC42B3E73}">
      <dgm:prSet/>
      <dgm:spPr/>
      <dgm:t>
        <a:bodyPr/>
        <a:lstStyle/>
        <a:p>
          <a:endParaRPr lang="en-US"/>
        </a:p>
      </dgm:t>
    </dgm:pt>
    <dgm:pt modelId="{EF71FB3E-C26E-49B1-9BFB-2D94DC18E7AD}" type="sibTrans" cxnId="{D69B9768-A9C9-4CED-A7D1-793FC42B3E73}">
      <dgm:prSet/>
      <dgm:spPr/>
      <dgm:t>
        <a:bodyPr/>
        <a:lstStyle/>
        <a:p>
          <a:endParaRPr lang="en-US"/>
        </a:p>
      </dgm:t>
    </dgm:pt>
    <dgm:pt modelId="{FB28709B-7F41-473E-B275-2EA680D061B5}">
      <dgm:prSet/>
      <dgm:spPr/>
      <dgm:t>
        <a:bodyPr/>
        <a:lstStyle/>
        <a:p>
          <a:r>
            <a:rPr lang="en-US" dirty="0"/>
            <a:t>Emphasizes the importance of good documentation for learning from campaign successes and failures.</a:t>
          </a:r>
        </a:p>
      </dgm:t>
    </dgm:pt>
    <dgm:pt modelId="{9B4918E0-E5F0-4CBB-8E55-9FB6648AE984}" type="parTrans" cxnId="{55E5DA1C-BAB0-4AEF-8F2C-9E249BBF3B19}">
      <dgm:prSet/>
      <dgm:spPr/>
      <dgm:t>
        <a:bodyPr/>
        <a:lstStyle/>
        <a:p>
          <a:endParaRPr lang="en-US"/>
        </a:p>
      </dgm:t>
    </dgm:pt>
    <dgm:pt modelId="{18067F71-2958-44D7-B13A-59F20E96D5AD}" type="sibTrans" cxnId="{55E5DA1C-BAB0-4AEF-8F2C-9E249BBF3B19}">
      <dgm:prSet/>
      <dgm:spPr/>
      <dgm:t>
        <a:bodyPr/>
        <a:lstStyle/>
        <a:p>
          <a:endParaRPr lang="en-US"/>
        </a:p>
      </dgm:t>
    </dgm:pt>
    <dgm:pt modelId="{2C6CACAA-E642-4EEA-9486-F03C30A026B5}" type="pres">
      <dgm:prSet presAssocID="{9A671E7F-1E37-443F-BEBC-D592C9B2F661}" presName="root" presStyleCnt="0">
        <dgm:presLayoutVars>
          <dgm:dir/>
          <dgm:resizeHandles val="exact"/>
        </dgm:presLayoutVars>
      </dgm:prSet>
      <dgm:spPr/>
    </dgm:pt>
    <dgm:pt modelId="{39AC2E98-B68F-4E07-86EE-6C8353F451C9}" type="pres">
      <dgm:prSet presAssocID="{50302945-B4A7-4795-A4DD-CCA96CD55849}" presName="compNode" presStyleCnt="0"/>
      <dgm:spPr/>
    </dgm:pt>
    <dgm:pt modelId="{0B41372F-BA0A-4857-BEE5-F161A75E09F2}" type="pres">
      <dgm:prSet presAssocID="{50302945-B4A7-4795-A4DD-CCA96CD55849}" presName="bgRect" presStyleLbl="bgShp" presStyleIdx="0" presStyleCnt="3"/>
      <dgm:spPr/>
    </dgm:pt>
    <dgm:pt modelId="{866CAAB4-93C9-48B8-84A8-A05503DF4090}" type="pres">
      <dgm:prSet presAssocID="{50302945-B4A7-4795-A4DD-CCA96CD5584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3B8AA1C4-A8C2-4EE1-AEE0-6712A7FA09C4}" type="pres">
      <dgm:prSet presAssocID="{50302945-B4A7-4795-A4DD-CCA96CD55849}" presName="spaceRect" presStyleCnt="0"/>
      <dgm:spPr/>
    </dgm:pt>
    <dgm:pt modelId="{2727400B-8017-41BA-A0A4-FD4063480E17}" type="pres">
      <dgm:prSet presAssocID="{50302945-B4A7-4795-A4DD-CCA96CD55849}" presName="parTx" presStyleLbl="revTx" presStyleIdx="0" presStyleCnt="3">
        <dgm:presLayoutVars>
          <dgm:chMax val="0"/>
          <dgm:chPref val="0"/>
        </dgm:presLayoutVars>
      </dgm:prSet>
      <dgm:spPr/>
    </dgm:pt>
    <dgm:pt modelId="{4684F72A-7C99-4740-8342-8E2473458FAF}" type="pres">
      <dgm:prSet presAssocID="{D935F16E-ACDC-4CBC-ACD2-AF695D00C3CF}" presName="sibTrans" presStyleCnt="0"/>
      <dgm:spPr/>
    </dgm:pt>
    <dgm:pt modelId="{A362FE2D-F22F-41DE-94E2-99E1FB90C22D}" type="pres">
      <dgm:prSet presAssocID="{10AB14A0-29E0-4700-87E0-D23B31E0D313}" presName="compNode" presStyleCnt="0"/>
      <dgm:spPr/>
    </dgm:pt>
    <dgm:pt modelId="{080D9D86-3D90-4A03-88C1-2570402FF480}" type="pres">
      <dgm:prSet presAssocID="{10AB14A0-29E0-4700-87E0-D23B31E0D313}" presName="bgRect" presStyleLbl="bgShp" presStyleIdx="1" presStyleCnt="3"/>
      <dgm:spPr/>
    </dgm:pt>
    <dgm:pt modelId="{FFD7D7C2-B8A0-40E3-AC07-37B873BC518A}" type="pres">
      <dgm:prSet presAssocID="{10AB14A0-29E0-4700-87E0-D23B31E0D31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1ED94C6E-EA77-4402-9AB7-CBFF212B4432}" type="pres">
      <dgm:prSet presAssocID="{10AB14A0-29E0-4700-87E0-D23B31E0D313}" presName="spaceRect" presStyleCnt="0"/>
      <dgm:spPr/>
    </dgm:pt>
    <dgm:pt modelId="{2A09D739-D70A-485A-979A-7FEF6D730E31}" type="pres">
      <dgm:prSet presAssocID="{10AB14A0-29E0-4700-87E0-D23B31E0D313}" presName="parTx" presStyleLbl="revTx" presStyleIdx="1" presStyleCnt="3">
        <dgm:presLayoutVars>
          <dgm:chMax val="0"/>
          <dgm:chPref val="0"/>
        </dgm:presLayoutVars>
      </dgm:prSet>
      <dgm:spPr/>
    </dgm:pt>
    <dgm:pt modelId="{826ACD48-3923-4D26-AABB-C3EF507DF261}" type="pres">
      <dgm:prSet presAssocID="{EF71FB3E-C26E-49B1-9BFB-2D94DC18E7AD}" presName="sibTrans" presStyleCnt="0"/>
      <dgm:spPr/>
    </dgm:pt>
    <dgm:pt modelId="{CAE5553B-7862-4EC0-9FB9-69C4BDA819B9}" type="pres">
      <dgm:prSet presAssocID="{FB28709B-7F41-473E-B275-2EA680D061B5}" presName="compNode" presStyleCnt="0"/>
      <dgm:spPr/>
    </dgm:pt>
    <dgm:pt modelId="{33BBD2B6-318A-4379-BFEE-A88EB6931D3E}" type="pres">
      <dgm:prSet presAssocID="{FB28709B-7F41-473E-B275-2EA680D061B5}" presName="bgRect" presStyleLbl="bgShp" presStyleIdx="2" presStyleCnt="3"/>
      <dgm:spPr/>
    </dgm:pt>
    <dgm:pt modelId="{2D91B37F-53E4-47E1-AAE5-A8C8231E9DC1}" type="pres">
      <dgm:prSet presAssocID="{FB28709B-7F41-473E-B275-2EA680D061B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1E065354-E185-4EC7-A821-1CF4CC13B9E3}" type="pres">
      <dgm:prSet presAssocID="{FB28709B-7F41-473E-B275-2EA680D061B5}" presName="spaceRect" presStyleCnt="0"/>
      <dgm:spPr/>
    </dgm:pt>
    <dgm:pt modelId="{4BA6DD8B-A05A-4C88-B2C7-47C9EC29FD9D}" type="pres">
      <dgm:prSet presAssocID="{FB28709B-7F41-473E-B275-2EA680D061B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466DE0D-7127-44CC-98A0-6B9C32765280}" type="presOf" srcId="{10AB14A0-29E0-4700-87E0-D23B31E0D313}" destId="{2A09D739-D70A-485A-979A-7FEF6D730E31}" srcOrd="0" destOrd="0" presId="urn:microsoft.com/office/officeart/2018/2/layout/IconVerticalSolidList"/>
    <dgm:cxn modelId="{55E5DA1C-BAB0-4AEF-8F2C-9E249BBF3B19}" srcId="{9A671E7F-1E37-443F-BEBC-D592C9B2F661}" destId="{FB28709B-7F41-473E-B275-2EA680D061B5}" srcOrd="2" destOrd="0" parTransId="{9B4918E0-E5F0-4CBB-8E55-9FB6648AE984}" sibTransId="{18067F71-2958-44D7-B13A-59F20E96D5AD}"/>
    <dgm:cxn modelId="{8EDB6565-F453-4E91-80A5-CAE33BB232C0}" srcId="{9A671E7F-1E37-443F-BEBC-D592C9B2F661}" destId="{50302945-B4A7-4795-A4DD-CCA96CD55849}" srcOrd="0" destOrd="0" parTransId="{8BAF0231-A921-4E0B-B47D-AAD76A157A94}" sibTransId="{D935F16E-ACDC-4CBC-ACD2-AF695D00C3CF}"/>
    <dgm:cxn modelId="{D69B9768-A9C9-4CED-A7D1-793FC42B3E73}" srcId="{9A671E7F-1E37-443F-BEBC-D592C9B2F661}" destId="{10AB14A0-29E0-4700-87E0-D23B31E0D313}" srcOrd="1" destOrd="0" parTransId="{19F244C3-74DB-48D4-A3DD-3B1E60DF97FA}" sibTransId="{EF71FB3E-C26E-49B1-9BFB-2D94DC18E7AD}"/>
    <dgm:cxn modelId="{1C790B9A-2FCF-43A8-9952-5026248FB4B8}" type="presOf" srcId="{9A671E7F-1E37-443F-BEBC-D592C9B2F661}" destId="{2C6CACAA-E642-4EEA-9486-F03C30A026B5}" srcOrd="0" destOrd="0" presId="urn:microsoft.com/office/officeart/2018/2/layout/IconVerticalSolidList"/>
    <dgm:cxn modelId="{6A3480E8-193A-4599-8538-F0DB755D93A1}" type="presOf" srcId="{FB28709B-7F41-473E-B275-2EA680D061B5}" destId="{4BA6DD8B-A05A-4C88-B2C7-47C9EC29FD9D}" srcOrd="0" destOrd="0" presId="urn:microsoft.com/office/officeart/2018/2/layout/IconVerticalSolidList"/>
    <dgm:cxn modelId="{859EB8F8-5AFE-4C7A-A9F7-D0DE4B1B36B1}" type="presOf" srcId="{50302945-B4A7-4795-A4DD-CCA96CD55849}" destId="{2727400B-8017-41BA-A0A4-FD4063480E17}" srcOrd="0" destOrd="0" presId="urn:microsoft.com/office/officeart/2018/2/layout/IconVerticalSolidList"/>
    <dgm:cxn modelId="{59481601-711E-423C-B030-561DA6A53BE4}" type="presParOf" srcId="{2C6CACAA-E642-4EEA-9486-F03C30A026B5}" destId="{39AC2E98-B68F-4E07-86EE-6C8353F451C9}" srcOrd="0" destOrd="0" presId="urn:microsoft.com/office/officeart/2018/2/layout/IconVerticalSolidList"/>
    <dgm:cxn modelId="{B7684398-D779-4C6D-9B00-48708B977EB7}" type="presParOf" srcId="{39AC2E98-B68F-4E07-86EE-6C8353F451C9}" destId="{0B41372F-BA0A-4857-BEE5-F161A75E09F2}" srcOrd="0" destOrd="0" presId="urn:microsoft.com/office/officeart/2018/2/layout/IconVerticalSolidList"/>
    <dgm:cxn modelId="{0C89D645-D68B-469D-AEB4-E79C8E4B741E}" type="presParOf" srcId="{39AC2E98-B68F-4E07-86EE-6C8353F451C9}" destId="{866CAAB4-93C9-48B8-84A8-A05503DF4090}" srcOrd="1" destOrd="0" presId="urn:microsoft.com/office/officeart/2018/2/layout/IconVerticalSolidList"/>
    <dgm:cxn modelId="{8C00CB82-9BBB-4BFC-ADC0-D409E0324FBA}" type="presParOf" srcId="{39AC2E98-B68F-4E07-86EE-6C8353F451C9}" destId="{3B8AA1C4-A8C2-4EE1-AEE0-6712A7FA09C4}" srcOrd="2" destOrd="0" presId="urn:microsoft.com/office/officeart/2018/2/layout/IconVerticalSolidList"/>
    <dgm:cxn modelId="{4D0EC968-A9F6-4C3A-92AC-E959EFD108AB}" type="presParOf" srcId="{39AC2E98-B68F-4E07-86EE-6C8353F451C9}" destId="{2727400B-8017-41BA-A0A4-FD4063480E17}" srcOrd="3" destOrd="0" presId="urn:microsoft.com/office/officeart/2018/2/layout/IconVerticalSolidList"/>
    <dgm:cxn modelId="{88C0CF22-FD9A-4C4C-81B0-6364C7885229}" type="presParOf" srcId="{2C6CACAA-E642-4EEA-9486-F03C30A026B5}" destId="{4684F72A-7C99-4740-8342-8E2473458FAF}" srcOrd="1" destOrd="0" presId="urn:microsoft.com/office/officeart/2018/2/layout/IconVerticalSolidList"/>
    <dgm:cxn modelId="{35F17BC5-F824-4A1B-918F-2999348CB07E}" type="presParOf" srcId="{2C6CACAA-E642-4EEA-9486-F03C30A026B5}" destId="{A362FE2D-F22F-41DE-94E2-99E1FB90C22D}" srcOrd="2" destOrd="0" presId="urn:microsoft.com/office/officeart/2018/2/layout/IconVerticalSolidList"/>
    <dgm:cxn modelId="{E216F3FB-89F2-4C73-A916-7D735EDC8940}" type="presParOf" srcId="{A362FE2D-F22F-41DE-94E2-99E1FB90C22D}" destId="{080D9D86-3D90-4A03-88C1-2570402FF480}" srcOrd="0" destOrd="0" presId="urn:microsoft.com/office/officeart/2018/2/layout/IconVerticalSolidList"/>
    <dgm:cxn modelId="{AA45D7B3-2F07-484D-84A7-D873474651A9}" type="presParOf" srcId="{A362FE2D-F22F-41DE-94E2-99E1FB90C22D}" destId="{FFD7D7C2-B8A0-40E3-AC07-37B873BC518A}" srcOrd="1" destOrd="0" presId="urn:microsoft.com/office/officeart/2018/2/layout/IconVerticalSolidList"/>
    <dgm:cxn modelId="{64FB4422-4CFF-4E99-A5BF-482F45F572E5}" type="presParOf" srcId="{A362FE2D-F22F-41DE-94E2-99E1FB90C22D}" destId="{1ED94C6E-EA77-4402-9AB7-CBFF212B4432}" srcOrd="2" destOrd="0" presId="urn:microsoft.com/office/officeart/2018/2/layout/IconVerticalSolidList"/>
    <dgm:cxn modelId="{69AE5087-7F7D-4DB6-8C3C-53AB4CB2B9A8}" type="presParOf" srcId="{A362FE2D-F22F-41DE-94E2-99E1FB90C22D}" destId="{2A09D739-D70A-485A-979A-7FEF6D730E31}" srcOrd="3" destOrd="0" presId="urn:microsoft.com/office/officeart/2018/2/layout/IconVerticalSolidList"/>
    <dgm:cxn modelId="{A9ACBD4E-91C9-466C-A4E6-76CBB5470D31}" type="presParOf" srcId="{2C6CACAA-E642-4EEA-9486-F03C30A026B5}" destId="{826ACD48-3923-4D26-AABB-C3EF507DF261}" srcOrd="3" destOrd="0" presId="urn:microsoft.com/office/officeart/2018/2/layout/IconVerticalSolidList"/>
    <dgm:cxn modelId="{58884643-214A-4800-9B5A-D5907F20261C}" type="presParOf" srcId="{2C6CACAA-E642-4EEA-9486-F03C30A026B5}" destId="{CAE5553B-7862-4EC0-9FB9-69C4BDA819B9}" srcOrd="4" destOrd="0" presId="urn:microsoft.com/office/officeart/2018/2/layout/IconVerticalSolidList"/>
    <dgm:cxn modelId="{46459AD7-ACB3-4A6F-952D-1186A5AA4B81}" type="presParOf" srcId="{CAE5553B-7862-4EC0-9FB9-69C4BDA819B9}" destId="{33BBD2B6-318A-4379-BFEE-A88EB6931D3E}" srcOrd="0" destOrd="0" presId="urn:microsoft.com/office/officeart/2018/2/layout/IconVerticalSolidList"/>
    <dgm:cxn modelId="{E738E6A7-9F1A-4242-AD8E-E2FDAE46C3C7}" type="presParOf" srcId="{CAE5553B-7862-4EC0-9FB9-69C4BDA819B9}" destId="{2D91B37F-53E4-47E1-AAE5-A8C8231E9DC1}" srcOrd="1" destOrd="0" presId="urn:microsoft.com/office/officeart/2018/2/layout/IconVerticalSolidList"/>
    <dgm:cxn modelId="{1FE2AD7B-E4C7-42AD-99A0-425B44480154}" type="presParOf" srcId="{CAE5553B-7862-4EC0-9FB9-69C4BDA819B9}" destId="{1E065354-E185-4EC7-A821-1CF4CC13B9E3}" srcOrd="2" destOrd="0" presId="urn:microsoft.com/office/officeart/2018/2/layout/IconVerticalSolidList"/>
    <dgm:cxn modelId="{943DF415-B9B9-4285-B855-57C2A8FD898D}" type="presParOf" srcId="{CAE5553B-7862-4EC0-9FB9-69C4BDA819B9}" destId="{4BA6DD8B-A05A-4C88-B2C7-47C9EC29FD9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20B66AA-751C-4C7C-8E8D-4B8425317236}" type="doc">
      <dgm:prSet loTypeId="urn:microsoft.com/office/officeart/2018/2/layout/Icon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0BFF30B-D03E-4CC1-A905-BF3B3482E70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Emphasizes reducing defects and errors</a:t>
          </a:r>
        </a:p>
      </dgm:t>
    </dgm:pt>
    <dgm:pt modelId="{89DF8D77-3BD0-425A-8E25-602A36040FEA}" type="parTrans" cxnId="{C15A3F1E-BB53-4E66-ACD9-1F1474A1E145}">
      <dgm:prSet/>
      <dgm:spPr/>
      <dgm:t>
        <a:bodyPr/>
        <a:lstStyle/>
        <a:p>
          <a:endParaRPr lang="en-US"/>
        </a:p>
      </dgm:t>
    </dgm:pt>
    <dgm:pt modelId="{8BA394B4-DD86-4112-8A34-D6E340A5B5AF}" type="sibTrans" cxnId="{C15A3F1E-BB53-4E66-ACD9-1F1474A1E145}">
      <dgm:prSet/>
      <dgm:spPr/>
      <dgm:t>
        <a:bodyPr/>
        <a:lstStyle/>
        <a:p>
          <a:endParaRPr lang="en-US"/>
        </a:p>
      </dgm:t>
    </dgm:pt>
    <dgm:pt modelId="{D5212210-576F-40B1-83B7-962E837F78B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Data-driven methodology using statistics</a:t>
          </a:r>
        </a:p>
      </dgm:t>
    </dgm:pt>
    <dgm:pt modelId="{D3601099-79A8-4850-B9E4-317F5E82AA78}" type="parTrans" cxnId="{A053245F-7D87-490D-8F68-EC6F05FD63BB}">
      <dgm:prSet/>
      <dgm:spPr/>
      <dgm:t>
        <a:bodyPr/>
        <a:lstStyle/>
        <a:p>
          <a:endParaRPr lang="en-US"/>
        </a:p>
      </dgm:t>
    </dgm:pt>
    <dgm:pt modelId="{775FAC1B-72C7-4027-A7CA-5DE49BC717ED}" type="sibTrans" cxnId="{A053245F-7D87-490D-8F68-EC6F05FD63BB}">
      <dgm:prSet/>
      <dgm:spPr/>
      <dgm:t>
        <a:bodyPr/>
        <a:lstStyle/>
        <a:p>
          <a:endParaRPr lang="en-US"/>
        </a:p>
      </dgm:t>
    </dgm:pt>
    <dgm:pt modelId="{AD817574-0AAB-4819-BCAA-753CD79D6EB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Identifies and predicts areas for improvement</a:t>
          </a:r>
        </a:p>
      </dgm:t>
    </dgm:pt>
    <dgm:pt modelId="{CEA369BE-F7AA-458F-A59A-8CC92D6B3002}" type="parTrans" cxnId="{E75A7837-4A8F-441C-BFBF-1928B6D346BF}">
      <dgm:prSet/>
      <dgm:spPr/>
      <dgm:t>
        <a:bodyPr/>
        <a:lstStyle/>
        <a:p>
          <a:endParaRPr lang="en-US"/>
        </a:p>
      </dgm:t>
    </dgm:pt>
    <dgm:pt modelId="{B73EFAFD-C1FB-4C92-A547-29BD3E93838B}" type="sibTrans" cxnId="{E75A7837-4A8F-441C-BFBF-1928B6D346BF}">
      <dgm:prSet/>
      <dgm:spPr/>
      <dgm:t>
        <a:bodyPr/>
        <a:lstStyle/>
        <a:p>
          <a:endParaRPr lang="en-US"/>
        </a:p>
      </dgm:t>
    </dgm:pt>
    <dgm:pt modelId="{303D77BC-2A77-46DB-B936-26E1ABBCD635}" type="pres">
      <dgm:prSet presAssocID="{420B66AA-751C-4C7C-8E8D-4B8425317236}" presName="root" presStyleCnt="0">
        <dgm:presLayoutVars>
          <dgm:dir/>
          <dgm:resizeHandles val="exact"/>
        </dgm:presLayoutVars>
      </dgm:prSet>
      <dgm:spPr/>
    </dgm:pt>
    <dgm:pt modelId="{6A3EF6FF-7A7B-4DEA-8893-A48CA03C8D64}" type="pres">
      <dgm:prSet presAssocID="{40BFF30B-D03E-4CC1-A905-BF3B3482E70D}" presName="compNode" presStyleCnt="0"/>
      <dgm:spPr/>
    </dgm:pt>
    <dgm:pt modelId="{60C1F1C3-78A3-474A-8FF2-F9089996E374}" type="pres">
      <dgm:prSet presAssocID="{40BFF30B-D03E-4CC1-A905-BF3B3482E70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C5E3A2F2-A0AC-4E6C-B4DA-7849A344B027}" type="pres">
      <dgm:prSet presAssocID="{40BFF30B-D03E-4CC1-A905-BF3B3482E70D}" presName="spaceRect" presStyleCnt="0"/>
      <dgm:spPr/>
    </dgm:pt>
    <dgm:pt modelId="{630C3F98-2975-41B2-84BC-967B96D287F3}" type="pres">
      <dgm:prSet presAssocID="{40BFF30B-D03E-4CC1-A905-BF3B3482E70D}" presName="textRect" presStyleLbl="revTx" presStyleIdx="0" presStyleCnt="3">
        <dgm:presLayoutVars>
          <dgm:chMax val="1"/>
          <dgm:chPref val="1"/>
        </dgm:presLayoutVars>
      </dgm:prSet>
      <dgm:spPr/>
    </dgm:pt>
    <dgm:pt modelId="{378B8750-D31C-4ADA-B641-A137518DE5B1}" type="pres">
      <dgm:prSet presAssocID="{8BA394B4-DD86-4112-8A34-D6E340A5B5AF}" presName="sibTrans" presStyleCnt="0"/>
      <dgm:spPr/>
    </dgm:pt>
    <dgm:pt modelId="{902F8D8B-E1EF-4F41-9D4A-E2C7A1F2CC99}" type="pres">
      <dgm:prSet presAssocID="{D5212210-576F-40B1-83B7-962E837F78B6}" presName="compNode" presStyleCnt="0"/>
      <dgm:spPr/>
    </dgm:pt>
    <dgm:pt modelId="{CD45F388-A8AD-4A3F-BEE0-67D959C6F1E9}" type="pres">
      <dgm:prSet presAssocID="{D5212210-576F-40B1-83B7-962E837F78B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A46D56DB-467F-4C62-9AC3-52BFD781D958}" type="pres">
      <dgm:prSet presAssocID="{D5212210-576F-40B1-83B7-962E837F78B6}" presName="spaceRect" presStyleCnt="0"/>
      <dgm:spPr/>
    </dgm:pt>
    <dgm:pt modelId="{23B44C65-ACD2-4B90-88B1-FF5F09D52536}" type="pres">
      <dgm:prSet presAssocID="{D5212210-576F-40B1-83B7-962E837F78B6}" presName="textRect" presStyleLbl="revTx" presStyleIdx="1" presStyleCnt="3">
        <dgm:presLayoutVars>
          <dgm:chMax val="1"/>
          <dgm:chPref val="1"/>
        </dgm:presLayoutVars>
      </dgm:prSet>
      <dgm:spPr/>
    </dgm:pt>
    <dgm:pt modelId="{22CFAA42-96D2-42F1-8236-2DE88EA9F26E}" type="pres">
      <dgm:prSet presAssocID="{775FAC1B-72C7-4027-A7CA-5DE49BC717ED}" presName="sibTrans" presStyleCnt="0"/>
      <dgm:spPr/>
    </dgm:pt>
    <dgm:pt modelId="{9B3C73AA-C827-4F18-8460-C45D0E0E2FEB}" type="pres">
      <dgm:prSet presAssocID="{AD817574-0AAB-4819-BCAA-753CD79D6EB4}" presName="compNode" presStyleCnt="0"/>
      <dgm:spPr/>
    </dgm:pt>
    <dgm:pt modelId="{5937DBAB-9BE8-4215-993A-67B8DAB877D2}" type="pres">
      <dgm:prSet presAssocID="{AD817574-0AAB-4819-BCAA-753CD79D6EB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11EA7629-3CBD-4126-A557-B457544B87FD}" type="pres">
      <dgm:prSet presAssocID="{AD817574-0AAB-4819-BCAA-753CD79D6EB4}" presName="spaceRect" presStyleCnt="0"/>
      <dgm:spPr/>
    </dgm:pt>
    <dgm:pt modelId="{79408AB8-BB71-4E44-8AD3-0554A68F534F}" type="pres">
      <dgm:prSet presAssocID="{AD817574-0AAB-4819-BCAA-753CD79D6EB4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C15A3F1E-BB53-4E66-ACD9-1F1474A1E145}" srcId="{420B66AA-751C-4C7C-8E8D-4B8425317236}" destId="{40BFF30B-D03E-4CC1-A905-BF3B3482E70D}" srcOrd="0" destOrd="0" parTransId="{89DF8D77-3BD0-425A-8E25-602A36040FEA}" sibTransId="{8BA394B4-DD86-4112-8A34-D6E340A5B5AF}"/>
    <dgm:cxn modelId="{E75A7837-4A8F-441C-BFBF-1928B6D346BF}" srcId="{420B66AA-751C-4C7C-8E8D-4B8425317236}" destId="{AD817574-0AAB-4819-BCAA-753CD79D6EB4}" srcOrd="2" destOrd="0" parTransId="{CEA369BE-F7AA-458F-A59A-8CC92D6B3002}" sibTransId="{B73EFAFD-C1FB-4C92-A547-29BD3E93838B}"/>
    <dgm:cxn modelId="{A053245F-7D87-490D-8F68-EC6F05FD63BB}" srcId="{420B66AA-751C-4C7C-8E8D-4B8425317236}" destId="{D5212210-576F-40B1-83B7-962E837F78B6}" srcOrd="1" destOrd="0" parTransId="{D3601099-79A8-4850-B9E4-317F5E82AA78}" sibTransId="{775FAC1B-72C7-4027-A7CA-5DE49BC717ED}"/>
    <dgm:cxn modelId="{D101A374-3C64-7540-9C46-1EBE6D67773C}" type="presOf" srcId="{40BFF30B-D03E-4CC1-A905-BF3B3482E70D}" destId="{630C3F98-2975-41B2-84BC-967B96D287F3}" srcOrd="0" destOrd="0" presId="urn:microsoft.com/office/officeart/2018/2/layout/IconLabelList"/>
    <dgm:cxn modelId="{61837AD6-071C-2243-8D6A-434221EE8650}" type="presOf" srcId="{420B66AA-751C-4C7C-8E8D-4B8425317236}" destId="{303D77BC-2A77-46DB-B936-26E1ABBCD635}" srcOrd="0" destOrd="0" presId="urn:microsoft.com/office/officeart/2018/2/layout/IconLabelList"/>
    <dgm:cxn modelId="{453156DD-F6B6-7949-A2BE-C941D34C68EA}" type="presOf" srcId="{D5212210-576F-40B1-83B7-962E837F78B6}" destId="{23B44C65-ACD2-4B90-88B1-FF5F09D52536}" srcOrd="0" destOrd="0" presId="urn:microsoft.com/office/officeart/2018/2/layout/IconLabelList"/>
    <dgm:cxn modelId="{2BA499E9-43C2-C143-801F-D332C2EA2670}" type="presOf" srcId="{AD817574-0AAB-4819-BCAA-753CD79D6EB4}" destId="{79408AB8-BB71-4E44-8AD3-0554A68F534F}" srcOrd="0" destOrd="0" presId="urn:microsoft.com/office/officeart/2018/2/layout/IconLabelList"/>
    <dgm:cxn modelId="{1D51C572-9478-A14A-AB65-A7600FAE2398}" type="presParOf" srcId="{303D77BC-2A77-46DB-B936-26E1ABBCD635}" destId="{6A3EF6FF-7A7B-4DEA-8893-A48CA03C8D64}" srcOrd="0" destOrd="0" presId="urn:microsoft.com/office/officeart/2018/2/layout/IconLabelList"/>
    <dgm:cxn modelId="{6202F0A6-F21A-544D-993D-694F73053A1D}" type="presParOf" srcId="{6A3EF6FF-7A7B-4DEA-8893-A48CA03C8D64}" destId="{60C1F1C3-78A3-474A-8FF2-F9089996E374}" srcOrd="0" destOrd="0" presId="urn:microsoft.com/office/officeart/2018/2/layout/IconLabelList"/>
    <dgm:cxn modelId="{0B7B827E-3D1E-B846-B186-7EC3DC0125A0}" type="presParOf" srcId="{6A3EF6FF-7A7B-4DEA-8893-A48CA03C8D64}" destId="{C5E3A2F2-A0AC-4E6C-B4DA-7849A344B027}" srcOrd="1" destOrd="0" presId="urn:microsoft.com/office/officeart/2018/2/layout/IconLabelList"/>
    <dgm:cxn modelId="{6BAD9466-671E-B54D-AE64-90AB93874524}" type="presParOf" srcId="{6A3EF6FF-7A7B-4DEA-8893-A48CA03C8D64}" destId="{630C3F98-2975-41B2-84BC-967B96D287F3}" srcOrd="2" destOrd="0" presId="urn:microsoft.com/office/officeart/2018/2/layout/IconLabelList"/>
    <dgm:cxn modelId="{BC3C0F38-D926-DD4C-BC5B-63D55694DA8C}" type="presParOf" srcId="{303D77BC-2A77-46DB-B936-26E1ABBCD635}" destId="{378B8750-D31C-4ADA-B641-A137518DE5B1}" srcOrd="1" destOrd="0" presId="urn:microsoft.com/office/officeart/2018/2/layout/IconLabelList"/>
    <dgm:cxn modelId="{BC872F96-776B-2C4B-A445-F941A90E395B}" type="presParOf" srcId="{303D77BC-2A77-46DB-B936-26E1ABBCD635}" destId="{902F8D8B-E1EF-4F41-9D4A-E2C7A1F2CC99}" srcOrd="2" destOrd="0" presId="urn:microsoft.com/office/officeart/2018/2/layout/IconLabelList"/>
    <dgm:cxn modelId="{C0FBBCF5-AFD3-CB48-985D-FFD0C1F8CC93}" type="presParOf" srcId="{902F8D8B-E1EF-4F41-9D4A-E2C7A1F2CC99}" destId="{CD45F388-A8AD-4A3F-BEE0-67D959C6F1E9}" srcOrd="0" destOrd="0" presId="urn:microsoft.com/office/officeart/2018/2/layout/IconLabelList"/>
    <dgm:cxn modelId="{CEF39638-C4DC-B94B-AD16-AE987289D913}" type="presParOf" srcId="{902F8D8B-E1EF-4F41-9D4A-E2C7A1F2CC99}" destId="{A46D56DB-467F-4C62-9AC3-52BFD781D958}" srcOrd="1" destOrd="0" presId="urn:microsoft.com/office/officeart/2018/2/layout/IconLabelList"/>
    <dgm:cxn modelId="{3ABF9FEA-DFCE-F04D-858A-7998C5525F72}" type="presParOf" srcId="{902F8D8B-E1EF-4F41-9D4A-E2C7A1F2CC99}" destId="{23B44C65-ACD2-4B90-88B1-FF5F09D52536}" srcOrd="2" destOrd="0" presId="urn:microsoft.com/office/officeart/2018/2/layout/IconLabelList"/>
    <dgm:cxn modelId="{99EE4BB6-6F25-F94B-A3E1-B2050AD53AB2}" type="presParOf" srcId="{303D77BC-2A77-46DB-B936-26E1ABBCD635}" destId="{22CFAA42-96D2-42F1-8236-2DE88EA9F26E}" srcOrd="3" destOrd="0" presId="urn:microsoft.com/office/officeart/2018/2/layout/IconLabelList"/>
    <dgm:cxn modelId="{50110F23-35A7-3847-8E4C-A07CB427205D}" type="presParOf" srcId="{303D77BC-2A77-46DB-B936-26E1ABBCD635}" destId="{9B3C73AA-C827-4F18-8460-C45D0E0E2FEB}" srcOrd="4" destOrd="0" presId="urn:microsoft.com/office/officeart/2018/2/layout/IconLabelList"/>
    <dgm:cxn modelId="{95482C1B-AA98-6E42-BD76-0B4C1597C37D}" type="presParOf" srcId="{9B3C73AA-C827-4F18-8460-C45D0E0E2FEB}" destId="{5937DBAB-9BE8-4215-993A-67B8DAB877D2}" srcOrd="0" destOrd="0" presId="urn:microsoft.com/office/officeart/2018/2/layout/IconLabelList"/>
    <dgm:cxn modelId="{3722C4F0-EBD7-9A45-91BD-162E4351C85C}" type="presParOf" srcId="{9B3C73AA-C827-4F18-8460-C45D0E0E2FEB}" destId="{11EA7629-3CBD-4126-A557-B457544B87FD}" srcOrd="1" destOrd="0" presId="urn:microsoft.com/office/officeart/2018/2/layout/IconLabelList"/>
    <dgm:cxn modelId="{29BF645D-9875-7D43-9022-A75E625622E7}" type="presParOf" srcId="{9B3C73AA-C827-4F18-8460-C45D0E0E2FEB}" destId="{79408AB8-BB71-4E44-8AD3-0554A68F534F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A4543A2-1F87-4963-9AAE-87D0FBADB988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99B07003-E200-4A86-99A1-E0D636C71145}">
      <dgm:prSet/>
      <dgm:spPr/>
      <dgm:t>
        <a:bodyPr/>
        <a:lstStyle/>
        <a:p>
          <a:r>
            <a:rPr lang="en-US"/>
            <a:t>Common tools: Microsoft Project, Primavera, Jira, Confluence</a:t>
          </a:r>
        </a:p>
      </dgm:t>
    </dgm:pt>
    <dgm:pt modelId="{83AE8E8A-E9A7-476B-8D02-F7DEB008F3B9}" type="parTrans" cxnId="{539D8147-CC4F-4860-8A23-54087ABB6F6A}">
      <dgm:prSet/>
      <dgm:spPr/>
      <dgm:t>
        <a:bodyPr/>
        <a:lstStyle/>
        <a:p>
          <a:endParaRPr lang="en-US"/>
        </a:p>
      </dgm:t>
    </dgm:pt>
    <dgm:pt modelId="{5F92EE6B-6587-49FC-AF9E-59C30F5D4109}" type="sibTrans" cxnId="{539D8147-CC4F-4860-8A23-54087ABB6F6A}">
      <dgm:prSet/>
      <dgm:spPr/>
      <dgm:t>
        <a:bodyPr/>
        <a:lstStyle/>
        <a:p>
          <a:endParaRPr lang="en-US"/>
        </a:p>
      </dgm:t>
    </dgm:pt>
    <dgm:pt modelId="{482BB642-6786-45C7-ADF7-E4D4F241B591}">
      <dgm:prSet/>
      <dgm:spPr/>
      <dgm:t>
        <a:bodyPr/>
        <a:lstStyle/>
        <a:p>
          <a:r>
            <a:rPr lang="en-US"/>
            <a:t>Web-based options: Trello, Asana, Instagantt, Smartsheet, Katana</a:t>
          </a:r>
        </a:p>
      </dgm:t>
    </dgm:pt>
    <dgm:pt modelId="{A0521B87-CB66-478F-98AB-238B7F291263}" type="parTrans" cxnId="{FC347953-355A-4708-A615-C36C4387B1DD}">
      <dgm:prSet/>
      <dgm:spPr/>
      <dgm:t>
        <a:bodyPr/>
        <a:lstStyle/>
        <a:p>
          <a:endParaRPr lang="en-US"/>
        </a:p>
      </dgm:t>
    </dgm:pt>
    <dgm:pt modelId="{3CC01524-FF48-483D-B3FC-8364D068141E}" type="sibTrans" cxnId="{FC347953-355A-4708-A615-C36C4387B1DD}">
      <dgm:prSet/>
      <dgm:spPr/>
      <dgm:t>
        <a:bodyPr/>
        <a:lstStyle/>
        <a:p>
          <a:endParaRPr lang="en-US"/>
        </a:p>
      </dgm:t>
    </dgm:pt>
    <dgm:pt modelId="{0A5A5FEC-CDBF-4CD2-95B6-94C25C585DE7}">
      <dgm:prSet/>
      <dgm:spPr/>
      <dgm:t>
        <a:bodyPr/>
        <a:lstStyle/>
        <a:p>
          <a:r>
            <a:rPr lang="en-US"/>
            <a:t>Basic tools: Spreadsheets, Google Docs, ChatGPT</a:t>
          </a:r>
        </a:p>
      </dgm:t>
    </dgm:pt>
    <dgm:pt modelId="{D4799CDA-48AA-4FD6-997D-625A8CD2EDCB}" type="parTrans" cxnId="{3B6843B9-EF24-4F34-882F-7BB6915566CF}">
      <dgm:prSet/>
      <dgm:spPr/>
      <dgm:t>
        <a:bodyPr/>
        <a:lstStyle/>
        <a:p>
          <a:endParaRPr lang="en-US"/>
        </a:p>
      </dgm:t>
    </dgm:pt>
    <dgm:pt modelId="{3023153E-E109-4765-ADC7-A38F0B3CF0C5}" type="sibTrans" cxnId="{3B6843B9-EF24-4F34-882F-7BB6915566CF}">
      <dgm:prSet/>
      <dgm:spPr/>
      <dgm:t>
        <a:bodyPr/>
        <a:lstStyle/>
        <a:p>
          <a:endParaRPr lang="en-US"/>
        </a:p>
      </dgm:t>
    </dgm:pt>
    <dgm:pt modelId="{F68D87EF-AA5E-844F-9D10-B5C65ACCC828}" type="pres">
      <dgm:prSet presAssocID="{2A4543A2-1F87-4963-9AAE-87D0FBADB988}" presName="linear" presStyleCnt="0">
        <dgm:presLayoutVars>
          <dgm:animLvl val="lvl"/>
          <dgm:resizeHandles val="exact"/>
        </dgm:presLayoutVars>
      </dgm:prSet>
      <dgm:spPr/>
    </dgm:pt>
    <dgm:pt modelId="{E74AE721-00A2-DA4C-AE0E-1BA60A02C7A8}" type="pres">
      <dgm:prSet presAssocID="{99B07003-E200-4A86-99A1-E0D636C7114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F5150AF-E0B3-E84A-BDAF-0450236B4456}" type="pres">
      <dgm:prSet presAssocID="{5F92EE6B-6587-49FC-AF9E-59C30F5D4109}" presName="spacer" presStyleCnt="0"/>
      <dgm:spPr/>
    </dgm:pt>
    <dgm:pt modelId="{433AC635-6BE6-A445-9E89-124DF4D6869D}" type="pres">
      <dgm:prSet presAssocID="{482BB642-6786-45C7-ADF7-E4D4F241B59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4D47D98-C3A3-2645-8AC1-6A0885841B78}" type="pres">
      <dgm:prSet presAssocID="{3CC01524-FF48-483D-B3FC-8364D068141E}" presName="spacer" presStyleCnt="0"/>
      <dgm:spPr/>
    </dgm:pt>
    <dgm:pt modelId="{B36DA909-1F52-0845-A413-59792AA4267F}" type="pres">
      <dgm:prSet presAssocID="{0A5A5FEC-CDBF-4CD2-95B6-94C25C585DE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39D8147-CC4F-4860-8A23-54087ABB6F6A}" srcId="{2A4543A2-1F87-4963-9AAE-87D0FBADB988}" destId="{99B07003-E200-4A86-99A1-E0D636C71145}" srcOrd="0" destOrd="0" parTransId="{83AE8E8A-E9A7-476B-8D02-F7DEB008F3B9}" sibTransId="{5F92EE6B-6587-49FC-AF9E-59C30F5D4109}"/>
    <dgm:cxn modelId="{FC347953-355A-4708-A615-C36C4387B1DD}" srcId="{2A4543A2-1F87-4963-9AAE-87D0FBADB988}" destId="{482BB642-6786-45C7-ADF7-E4D4F241B591}" srcOrd="1" destOrd="0" parTransId="{A0521B87-CB66-478F-98AB-238B7F291263}" sibTransId="{3CC01524-FF48-483D-B3FC-8364D068141E}"/>
    <dgm:cxn modelId="{AF56C8A4-95E7-E346-8CDD-6279FE6D71E6}" type="presOf" srcId="{99B07003-E200-4A86-99A1-E0D636C71145}" destId="{E74AE721-00A2-DA4C-AE0E-1BA60A02C7A8}" srcOrd="0" destOrd="0" presId="urn:microsoft.com/office/officeart/2005/8/layout/vList2"/>
    <dgm:cxn modelId="{460F80A6-9DEF-7B45-977A-BDD7E6709DB1}" type="presOf" srcId="{0A5A5FEC-CDBF-4CD2-95B6-94C25C585DE7}" destId="{B36DA909-1F52-0845-A413-59792AA4267F}" srcOrd="0" destOrd="0" presId="urn:microsoft.com/office/officeart/2005/8/layout/vList2"/>
    <dgm:cxn modelId="{3B6843B9-EF24-4F34-882F-7BB6915566CF}" srcId="{2A4543A2-1F87-4963-9AAE-87D0FBADB988}" destId="{0A5A5FEC-CDBF-4CD2-95B6-94C25C585DE7}" srcOrd="2" destOrd="0" parTransId="{D4799CDA-48AA-4FD6-997D-625A8CD2EDCB}" sibTransId="{3023153E-E109-4765-ADC7-A38F0B3CF0C5}"/>
    <dgm:cxn modelId="{69778ED2-71A0-5E46-BA4F-FED60A5FC97A}" type="presOf" srcId="{482BB642-6786-45C7-ADF7-E4D4F241B591}" destId="{433AC635-6BE6-A445-9E89-124DF4D6869D}" srcOrd="0" destOrd="0" presId="urn:microsoft.com/office/officeart/2005/8/layout/vList2"/>
    <dgm:cxn modelId="{D618C4FA-49A9-7740-ACC5-396C04E4482A}" type="presOf" srcId="{2A4543A2-1F87-4963-9AAE-87D0FBADB988}" destId="{F68D87EF-AA5E-844F-9D10-B5C65ACCC828}" srcOrd="0" destOrd="0" presId="urn:microsoft.com/office/officeart/2005/8/layout/vList2"/>
    <dgm:cxn modelId="{D3A4EA5C-FA1E-B245-AED0-6B6BF1880E21}" type="presParOf" srcId="{F68D87EF-AA5E-844F-9D10-B5C65ACCC828}" destId="{E74AE721-00A2-DA4C-AE0E-1BA60A02C7A8}" srcOrd="0" destOrd="0" presId="urn:microsoft.com/office/officeart/2005/8/layout/vList2"/>
    <dgm:cxn modelId="{3D65FA08-F92C-614C-BED5-2CD078E7A5E3}" type="presParOf" srcId="{F68D87EF-AA5E-844F-9D10-B5C65ACCC828}" destId="{2F5150AF-E0B3-E84A-BDAF-0450236B4456}" srcOrd="1" destOrd="0" presId="urn:microsoft.com/office/officeart/2005/8/layout/vList2"/>
    <dgm:cxn modelId="{AC6493B7-EDB9-AF44-86F1-6FD6F44BAD97}" type="presParOf" srcId="{F68D87EF-AA5E-844F-9D10-B5C65ACCC828}" destId="{433AC635-6BE6-A445-9E89-124DF4D6869D}" srcOrd="2" destOrd="0" presId="urn:microsoft.com/office/officeart/2005/8/layout/vList2"/>
    <dgm:cxn modelId="{1D808A45-A819-6444-B7BF-D1F3A2C39017}" type="presParOf" srcId="{F68D87EF-AA5E-844F-9D10-B5C65ACCC828}" destId="{B4D47D98-C3A3-2645-8AC1-6A0885841B78}" srcOrd="3" destOrd="0" presId="urn:microsoft.com/office/officeart/2005/8/layout/vList2"/>
    <dgm:cxn modelId="{53B73D6A-2098-C244-876C-D06FDCA5B7D9}" type="presParOf" srcId="{F68D87EF-AA5E-844F-9D10-B5C65ACCC828}" destId="{B36DA909-1F52-0845-A413-59792AA4267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FC12B0F-89A5-4216-91CB-C4A8FC1095C1}" type="doc">
      <dgm:prSet loTypeId="urn:microsoft.com/office/officeart/2005/8/layout/vList2" loCatId="list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EE34B9EF-F7B1-4C8D-A6B1-E6DA1AFFA5A3}">
      <dgm:prSet/>
      <dgm:spPr/>
      <dgm:t>
        <a:bodyPr/>
        <a:lstStyle/>
        <a:p>
          <a:r>
            <a:rPr lang="en-US"/>
            <a:t>Consists of scope, time, cost, and quality</a:t>
          </a:r>
        </a:p>
      </dgm:t>
    </dgm:pt>
    <dgm:pt modelId="{B94ADE4A-7103-4BE3-9D00-4E1F5EAEEC20}" type="parTrans" cxnId="{CC05D04E-1D77-4C4D-B472-DE824C78B76B}">
      <dgm:prSet/>
      <dgm:spPr/>
      <dgm:t>
        <a:bodyPr/>
        <a:lstStyle/>
        <a:p>
          <a:endParaRPr lang="en-US"/>
        </a:p>
      </dgm:t>
    </dgm:pt>
    <dgm:pt modelId="{3503FE75-1F9A-47B6-ADDE-5149A85911DF}" type="sibTrans" cxnId="{CC05D04E-1D77-4C4D-B472-DE824C78B76B}">
      <dgm:prSet/>
      <dgm:spPr/>
      <dgm:t>
        <a:bodyPr/>
        <a:lstStyle/>
        <a:p>
          <a:endParaRPr lang="en-US"/>
        </a:p>
      </dgm:t>
    </dgm:pt>
    <dgm:pt modelId="{0B04F1BB-7AE4-4596-BE5B-7F7350A3B44D}">
      <dgm:prSet/>
      <dgm:spPr/>
      <dgm:t>
        <a:bodyPr/>
        <a:lstStyle/>
        <a:p>
          <a:r>
            <a:rPr lang="en-US"/>
            <a:t>Changes in one aspect affect the others</a:t>
          </a:r>
        </a:p>
      </dgm:t>
    </dgm:pt>
    <dgm:pt modelId="{84F2BB7D-64E1-41FD-83B6-8126F9A63F65}" type="parTrans" cxnId="{53C65C87-8432-41FD-B049-59606FB13AC0}">
      <dgm:prSet/>
      <dgm:spPr/>
      <dgm:t>
        <a:bodyPr/>
        <a:lstStyle/>
        <a:p>
          <a:endParaRPr lang="en-US"/>
        </a:p>
      </dgm:t>
    </dgm:pt>
    <dgm:pt modelId="{8EF0D2A0-F742-4D71-BFED-B2D646C01BA6}" type="sibTrans" cxnId="{53C65C87-8432-41FD-B049-59606FB13AC0}">
      <dgm:prSet/>
      <dgm:spPr/>
      <dgm:t>
        <a:bodyPr/>
        <a:lstStyle/>
        <a:p>
          <a:endParaRPr lang="en-US"/>
        </a:p>
      </dgm:t>
    </dgm:pt>
    <dgm:pt modelId="{E790436C-E28B-43AD-865B-F92D13972235}">
      <dgm:prSet/>
      <dgm:spPr/>
      <dgm:t>
        <a:bodyPr/>
        <a:lstStyle/>
        <a:p>
          <a:r>
            <a:rPr lang="en-US"/>
            <a:t>Helps define project success and key priorities</a:t>
          </a:r>
        </a:p>
      </dgm:t>
    </dgm:pt>
    <dgm:pt modelId="{0598BBC0-8E2D-44C7-B0BF-DA88FAB456CC}" type="parTrans" cxnId="{14773D94-1362-4CC2-A880-C75FAB6C5318}">
      <dgm:prSet/>
      <dgm:spPr/>
      <dgm:t>
        <a:bodyPr/>
        <a:lstStyle/>
        <a:p>
          <a:endParaRPr lang="en-US"/>
        </a:p>
      </dgm:t>
    </dgm:pt>
    <dgm:pt modelId="{2DA9701B-FEC0-40DC-8904-70BE35BEC99F}" type="sibTrans" cxnId="{14773D94-1362-4CC2-A880-C75FAB6C5318}">
      <dgm:prSet/>
      <dgm:spPr/>
      <dgm:t>
        <a:bodyPr/>
        <a:lstStyle/>
        <a:p>
          <a:endParaRPr lang="en-US"/>
        </a:p>
      </dgm:t>
    </dgm:pt>
    <dgm:pt modelId="{074528DF-EA55-A349-8316-68B1BD1CEDDE}" type="pres">
      <dgm:prSet presAssocID="{1FC12B0F-89A5-4216-91CB-C4A8FC1095C1}" presName="linear" presStyleCnt="0">
        <dgm:presLayoutVars>
          <dgm:animLvl val="lvl"/>
          <dgm:resizeHandles val="exact"/>
        </dgm:presLayoutVars>
      </dgm:prSet>
      <dgm:spPr/>
    </dgm:pt>
    <dgm:pt modelId="{FB917EC7-3708-3E48-81C3-CCF8AF18CB76}" type="pres">
      <dgm:prSet presAssocID="{EE34B9EF-F7B1-4C8D-A6B1-E6DA1AFFA5A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5F08A88-9053-E243-971B-DA93A4B33CB4}" type="pres">
      <dgm:prSet presAssocID="{3503FE75-1F9A-47B6-ADDE-5149A85911DF}" presName="spacer" presStyleCnt="0"/>
      <dgm:spPr/>
    </dgm:pt>
    <dgm:pt modelId="{3ACE210C-2252-0244-991F-87FDEC0C8189}" type="pres">
      <dgm:prSet presAssocID="{0B04F1BB-7AE4-4596-BE5B-7F7350A3B44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1F9CB43-0EF1-EF4E-AA38-E67BD589CD35}" type="pres">
      <dgm:prSet presAssocID="{8EF0D2A0-F742-4D71-BFED-B2D646C01BA6}" presName="spacer" presStyleCnt="0"/>
      <dgm:spPr/>
    </dgm:pt>
    <dgm:pt modelId="{BEDAE878-EED2-4F4F-A4BE-7A8C09CA3A08}" type="pres">
      <dgm:prSet presAssocID="{E790436C-E28B-43AD-865B-F92D1397223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4D4B01F-5DA6-DB4B-A41D-DB939BE296AB}" type="presOf" srcId="{0B04F1BB-7AE4-4596-BE5B-7F7350A3B44D}" destId="{3ACE210C-2252-0244-991F-87FDEC0C8189}" srcOrd="0" destOrd="0" presId="urn:microsoft.com/office/officeart/2005/8/layout/vList2"/>
    <dgm:cxn modelId="{CC05D04E-1D77-4C4D-B472-DE824C78B76B}" srcId="{1FC12B0F-89A5-4216-91CB-C4A8FC1095C1}" destId="{EE34B9EF-F7B1-4C8D-A6B1-E6DA1AFFA5A3}" srcOrd="0" destOrd="0" parTransId="{B94ADE4A-7103-4BE3-9D00-4E1F5EAEEC20}" sibTransId="{3503FE75-1F9A-47B6-ADDE-5149A85911DF}"/>
    <dgm:cxn modelId="{B131E084-389E-3744-BEAC-88E4A75090F2}" type="presOf" srcId="{1FC12B0F-89A5-4216-91CB-C4A8FC1095C1}" destId="{074528DF-EA55-A349-8316-68B1BD1CEDDE}" srcOrd="0" destOrd="0" presId="urn:microsoft.com/office/officeart/2005/8/layout/vList2"/>
    <dgm:cxn modelId="{53C65C87-8432-41FD-B049-59606FB13AC0}" srcId="{1FC12B0F-89A5-4216-91CB-C4A8FC1095C1}" destId="{0B04F1BB-7AE4-4596-BE5B-7F7350A3B44D}" srcOrd="1" destOrd="0" parTransId="{84F2BB7D-64E1-41FD-83B6-8126F9A63F65}" sibTransId="{8EF0D2A0-F742-4D71-BFED-B2D646C01BA6}"/>
    <dgm:cxn modelId="{14773D94-1362-4CC2-A880-C75FAB6C5318}" srcId="{1FC12B0F-89A5-4216-91CB-C4A8FC1095C1}" destId="{E790436C-E28B-43AD-865B-F92D13972235}" srcOrd="2" destOrd="0" parTransId="{0598BBC0-8E2D-44C7-B0BF-DA88FAB456CC}" sibTransId="{2DA9701B-FEC0-40DC-8904-70BE35BEC99F}"/>
    <dgm:cxn modelId="{02B1D89C-21FE-5542-8143-085EC78897D0}" type="presOf" srcId="{EE34B9EF-F7B1-4C8D-A6B1-E6DA1AFFA5A3}" destId="{FB917EC7-3708-3E48-81C3-CCF8AF18CB76}" srcOrd="0" destOrd="0" presId="urn:microsoft.com/office/officeart/2005/8/layout/vList2"/>
    <dgm:cxn modelId="{44B7FCAB-FB58-0E42-8AD2-AB4E4E7539B7}" type="presOf" srcId="{E790436C-E28B-43AD-865B-F92D13972235}" destId="{BEDAE878-EED2-4F4F-A4BE-7A8C09CA3A08}" srcOrd="0" destOrd="0" presId="urn:microsoft.com/office/officeart/2005/8/layout/vList2"/>
    <dgm:cxn modelId="{CFDFA6D9-55CF-184B-B173-5B7A7154BA52}" type="presParOf" srcId="{074528DF-EA55-A349-8316-68B1BD1CEDDE}" destId="{FB917EC7-3708-3E48-81C3-CCF8AF18CB76}" srcOrd="0" destOrd="0" presId="urn:microsoft.com/office/officeart/2005/8/layout/vList2"/>
    <dgm:cxn modelId="{41838A64-11FB-DC4C-9FFD-BEEC85075CD9}" type="presParOf" srcId="{074528DF-EA55-A349-8316-68B1BD1CEDDE}" destId="{75F08A88-9053-E243-971B-DA93A4B33CB4}" srcOrd="1" destOrd="0" presId="urn:microsoft.com/office/officeart/2005/8/layout/vList2"/>
    <dgm:cxn modelId="{00F9E7FF-DAA6-204A-BF04-E0E7F080DB00}" type="presParOf" srcId="{074528DF-EA55-A349-8316-68B1BD1CEDDE}" destId="{3ACE210C-2252-0244-991F-87FDEC0C8189}" srcOrd="2" destOrd="0" presId="urn:microsoft.com/office/officeart/2005/8/layout/vList2"/>
    <dgm:cxn modelId="{6364B57E-502A-9940-A5A3-6FC5E1514406}" type="presParOf" srcId="{074528DF-EA55-A349-8316-68B1BD1CEDDE}" destId="{71F9CB43-0EF1-EF4E-AA38-E67BD589CD35}" srcOrd="3" destOrd="0" presId="urn:microsoft.com/office/officeart/2005/8/layout/vList2"/>
    <dgm:cxn modelId="{49419C1E-6FE9-BD44-9F74-640D300CB08A}" type="presParOf" srcId="{074528DF-EA55-A349-8316-68B1BD1CEDDE}" destId="{BEDAE878-EED2-4F4F-A4BE-7A8C09CA3A0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5FCB11A-9384-4724-890F-11C7C4C44CD7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2865A07B-D793-4C3D-89AE-9DBCB2EB3186}">
      <dgm:prSet/>
      <dgm:spPr/>
      <dgm:t>
        <a:bodyPr/>
        <a:lstStyle/>
        <a:p>
          <a:r>
            <a:rPr lang="en-US" dirty="0"/>
            <a:t>Four phases: Plan, Act, Observe, Reflect</a:t>
          </a:r>
        </a:p>
      </dgm:t>
    </dgm:pt>
    <dgm:pt modelId="{AAFB45F4-CEA7-453B-A20B-ADC0DC9B2E1E}" type="parTrans" cxnId="{B0905AAE-5653-4B14-ACA4-8FF95EB54EB3}">
      <dgm:prSet/>
      <dgm:spPr/>
      <dgm:t>
        <a:bodyPr/>
        <a:lstStyle/>
        <a:p>
          <a:endParaRPr lang="en-US"/>
        </a:p>
      </dgm:t>
    </dgm:pt>
    <dgm:pt modelId="{4921982E-55FD-4E35-9FDB-F777E9CF1396}" type="sibTrans" cxnId="{B0905AAE-5653-4B14-ACA4-8FF95EB54EB3}">
      <dgm:prSet/>
      <dgm:spPr/>
      <dgm:t>
        <a:bodyPr/>
        <a:lstStyle/>
        <a:p>
          <a:endParaRPr lang="en-US"/>
        </a:p>
      </dgm:t>
    </dgm:pt>
    <dgm:pt modelId="{16A224F6-89D6-49B6-9E7E-64934E858459}">
      <dgm:prSet/>
      <dgm:spPr/>
      <dgm:t>
        <a:bodyPr/>
        <a:lstStyle/>
        <a:p>
          <a:r>
            <a:rPr lang="en-US" dirty="0"/>
            <a:t>Key for implementing and improving projects</a:t>
          </a:r>
        </a:p>
      </dgm:t>
    </dgm:pt>
    <dgm:pt modelId="{F301409C-7732-4CAC-98DD-BA0E0EDF690A}" type="parTrans" cxnId="{2B6551E2-6330-4CA2-A24D-926F405A9588}">
      <dgm:prSet/>
      <dgm:spPr/>
      <dgm:t>
        <a:bodyPr/>
        <a:lstStyle/>
        <a:p>
          <a:endParaRPr lang="en-US"/>
        </a:p>
      </dgm:t>
    </dgm:pt>
    <dgm:pt modelId="{CEA15365-3B37-44DE-95F4-CA062E336553}" type="sibTrans" cxnId="{2B6551E2-6330-4CA2-A24D-926F405A9588}">
      <dgm:prSet/>
      <dgm:spPr/>
      <dgm:t>
        <a:bodyPr/>
        <a:lstStyle/>
        <a:p>
          <a:endParaRPr lang="en-US"/>
        </a:p>
      </dgm:t>
    </dgm:pt>
    <dgm:pt modelId="{DAC8E3A5-CAB4-4320-B4F8-A4BCEFD9A623}">
      <dgm:prSet/>
      <dgm:spPr/>
      <dgm:t>
        <a:bodyPr/>
        <a:lstStyle/>
        <a:p>
          <a:r>
            <a:rPr lang="en-US" dirty="0"/>
            <a:t>Helps adapt to changes in the external environment</a:t>
          </a:r>
        </a:p>
      </dgm:t>
    </dgm:pt>
    <dgm:pt modelId="{BD5B8AA6-E269-4631-B8F3-F9534ECF6156}" type="parTrans" cxnId="{6564B702-C87B-466D-98D4-34B710A177A3}">
      <dgm:prSet/>
      <dgm:spPr/>
      <dgm:t>
        <a:bodyPr/>
        <a:lstStyle/>
        <a:p>
          <a:endParaRPr lang="en-US"/>
        </a:p>
      </dgm:t>
    </dgm:pt>
    <dgm:pt modelId="{D2508E12-7407-4939-8449-9E2CAE9843C1}" type="sibTrans" cxnId="{6564B702-C87B-466D-98D4-34B710A177A3}">
      <dgm:prSet/>
      <dgm:spPr/>
      <dgm:t>
        <a:bodyPr/>
        <a:lstStyle/>
        <a:p>
          <a:endParaRPr lang="en-US"/>
        </a:p>
      </dgm:t>
    </dgm:pt>
    <dgm:pt modelId="{EA78A7A5-7619-EB48-A5A8-D813047361DA}" type="pres">
      <dgm:prSet presAssocID="{25FCB11A-9384-4724-890F-11C7C4C44CD7}" presName="linear" presStyleCnt="0">
        <dgm:presLayoutVars>
          <dgm:animLvl val="lvl"/>
          <dgm:resizeHandles val="exact"/>
        </dgm:presLayoutVars>
      </dgm:prSet>
      <dgm:spPr/>
    </dgm:pt>
    <dgm:pt modelId="{DA711326-992D-0444-8009-CAD5A80EAF2D}" type="pres">
      <dgm:prSet presAssocID="{2865A07B-D793-4C3D-89AE-9DBCB2EB318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BB797A0-8F2C-334B-9CA2-B0B561514B4E}" type="pres">
      <dgm:prSet presAssocID="{4921982E-55FD-4E35-9FDB-F777E9CF1396}" presName="spacer" presStyleCnt="0"/>
      <dgm:spPr/>
    </dgm:pt>
    <dgm:pt modelId="{CB7A6167-8F7B-EB4D-9F65-1D52B12484ED}" type="pres">
      <dgm:prSet presAssocID="{16A224F6-89D6-49B6-9E7E-64934E85845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918BC51-2CC9-AC43-BA61-339EB077019B}" type="pres">
      <dgm:prSet presAssocID="{CEA15365-3B37-44DE-95F4-CA062E336553}" presName="spacer" presStyleCnt="0"/>
      <dgm:spPr/>
    </dgm:pt>
    <dgm:pt modelId="{20CADEEC-3270-284F-B629-586EA0E7376A}" type="pres">
      <dgm:prSet presAssocID="{DAC8E3A5-CAB4-4320-B4F8-A4BCEFD9A62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564B702-C87B-466D-98D4-34B710A177A3}" srcId="{25FCB11A-9384-4724-890F-11C7C4C44CD7}" destId="{DAC8E3A5-CAB4-4320-B4F8-A4BCEFD9A623}" srcOrd="2" destOrd="0" parTransId="{BD5B8AA6-E269-4631-B8F3-F9534ECF6156}" sibTransId="{D2508E12-7407-4939-8449-9E2CAE9843C1}"/>
    <dgm:cxn modelId="{3F658F11-243D-5C4C-B7B2-16C6EF503B81}" type="presOf" srcId="{16A224F6-89D6-49B6-9E7E-64934E858459}" destId="{CB7A6167-8F7B-EB4D-9F65-1D52B12484ED}" srcOrd="0" destOrd="0" presId="urn:microsoft.com/office/officeart/2005/8/layout/vList2"/>
    <dgm:cxn modelId="{A341E029-E192-6D4F-BBE3-12A32B289E46}" type="presOf" srcId="{2865A07B-D793-4C3D-89AE-9DBCB2EB3186}" destId="{DA711326-992D-0444-8009-CAD5A80EAF2D}" srcOrd="0" destOrd="0" presId="urn:microsoft.com/office/officeart/2005/8/layout/vList2"/>
    <dgm:cxn modelId="{B0905AAE-5653-4B14-ACA4-8FF95EB54EB3}" srcId="{25FCB11A-9384-4724-890F-11C7C4C44CD7}" destId="{2865A07B-D793-4C3D-89AE-9DBCB2EB3186}" srcOrd="0" destOrd="0" parTransId="{AAFB45F4-CEA7-453B-A20B-ADC0DC9B2E1E}" sibTransId="{4921982E-55FD-4E35-9FDB-F777E9CF1396}"/>
    <dgm:cxn modelId="{063B06C7-5DD0-3A4D-B3DE-607CE58D9349}" type="presOf" srcId="{DAC8E3A5-CAB4-4320-B4F8-A4BCEFD9A623}" destId="{20CADEEC-3270-284F-B629-586EA0E7376A}" srcOrd="0" destOrd="0" presId="urn:microsoft.com/office/officeart/2005/8/layout/vList2"/>
    <dgm:cxn modelId="{08BB54D6-5AC9-394F-8E25-008842181886}" type="presOf" srcId="{25FCB11A-9384-4724-890F-11C7C4C44CD7}" destId="{EA78A7A5-7619-EB48-A5A8-D813047361DA}" srcOrd="0" destOrd="0" presId="urn:microsoft.com/office/officeart/2005/8/layout/vList2"/>
    <dgm:cxn modelId="{2B6551E2-6330-4CA2-A24D-926F405A9588}" srcId="{25FCB11A-9384-4724-890F-11C7C4C44CD7}" destId="{16A224F6-89D6-49B6-9E7E-64934E858459}" srcOrd="1" destOrd="0" parTransId="{F301409C-7732-4CAC-98DD-BA0E0EDF690A}" sibTransId="{CEA15365-3B37-44DE-95F4-CA062E336553}"/>
    <dgm:cxn modelId="{33E330C2-F8F9-4544-A286-BE4798A0E895}" type="presParOf" srcId="{EA78A7A5-7619-EB48-A5A8-D813047361DA}" destId="{DA711326-992D-0444-8009-CAD5A80EAF2D}" srcOrd="0" destOrd="0" presId="urn:microsoft.com/office/officeart/2005/8/layout/vList2"/>
    <dgm:cxn modelId="{196FF503-0FB5-F841-94B9-2AEFB0627455}" type="presParOf" srcId="{EA78A7A5-7619-EB48-A5A8-D813047361DA}" destId="{1BB797A0-8F2C-334B-9CA2-B0B561514B4E}" srcOrd="1" destOrd="0" presId="urn:microsoft.com/office/officeart/2005/8/layout/vList2"/>
    <dgm:cxn modelId="{157891B1-DB8B-D14F-BF7B-3F8E70F553A5}" type="presParOf" srcId="{EA78A7A5-7619-EB48-A5A8-D813047361DA}" destId="{CB7A6167-8F7B-EB4D-9F65-1D52B12484ED}" srcOrd="2" destOrd="0" presId="urn:microsoft.com/office/officeart/2005/8/layout/vList2"/>
    <dgm:cxn modelId="{DE19AC81-E085-CA4A-8BAE-6D1BAFB7672C}" type="presParOf" srcId="{EA78A7A5-7619-EB48-A5A8-D813047361DA}" destId="{4918BC51-2CC9-AC43-BA61-339EB077019B}" srcOrd="3" destOrd="0" presId="urn:microsoft.com/office/officeart/2005/8/layout/vList2"/>
    <dgm:cxn modelId="{C3E44EF6-A943-AE45-A234-575CC6EB122A}" type="presParOf" srcId="{EA78A7A5-7619-EB48-A5A8-D813047361DA}" destId="{20CADEEC-3270-284F-B629-586EA0E7376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59EAF4C-159D-4F5A-B7C0-E8BDCD3F380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9D2FF97-9854-4634-B395-A921B7CE9D48}">
      <dgm:prSet/>
      <dgm:spPr/>
      <dgm:t>
        <a:bodyPr/>
        <a:lstStyle/>
        <a:p>
          <a:r>
            <a:rPr lang="en-US"/>
            <a:t>Use SMART objectives and KPIs</a:t>
          </a:r>
        </a:p>
      </dgm:t>
    </dgm:pt>
    <dgm:pt modelId="{4DEA4E87-B396-4CC8-B018-A9122C72F13A}" type="parTrans" cxnId="{C6E0DCF2-980F-42FB-BD51-5ACA7FCCA31E}">
      <dgm:prSet/>
      <dgm:spPr/>
      <dgm:t>
        <a:bodyPr/>
        <a:lstStyle/>
        <a:p>
          <a:endParaRPr lang="en-US"/>
        </a:p>
      </dgm:t>
    </dgm:pt>
    <dgm:pt modelId="{FF96D82A-D089-4865-BDF7-21745A179BEF}" type="sibTrans" cxnId="{C6E0DCF2-980F-42FB-BD51-5ACA7FCCA31E}">
      <dgm:prSet/>
      <dgm:spPr/>
      <dgm:t>
        <a:bodyPr/>
        <a:lstStyle/>
        <a:p>
          <a:endParaRPr lang="en-US"/>
        </a:p>
      </dgm:t>
    </dgm:pt>
    <dgm:pt modelId="{9D116FB4-A875-4755-A511-2A315E346B54}">
      <dgm:prSet/>
      <dgm:spPr/>
      <dgm:t>
        <a:bodyPr/>
        <a:lstStyle/>
        <a:p>
          <a:r>
            <a:rPr lang="en-US"/>
            <a:t>Align short-term campaign goals with strategic objectives</a:t>
          </a:r>
        </a:p>
      </dgm:t>
    </dgm:pt>
    <dgm:pt modelId="{86799763-1E56-407C-960A-5D6C6AA4F0D0}" type="parTrans" cxnId="{FE438D17-F01C-4F9D-AA04-52670B1048A0}">
      <dgm:prSet/>
      <dgm:spPr/>
      <dgm:t>
        <a:bodyPr/>
        <a:lstStyle/>
        <a:p>
          <a:endParaRPr lang="en-US"/>
        </a:p>
      </dgm:t>
    </dgm:pt>
    <dgm:pt modelId="{65AC9F0E-E3C9-43F6-8A1F-545B60D91B91}" type="sibTrans" cxnId="{FE438D17-F01C-4F9D-AA04-52670B1048A0}">
      <dgm:prSet/>
      <dgm:spPr/>
      <dgm:t>
        <a:bodyPr/>
        <a:lstStyle/>
        <a:p>
          <a:endParaRPr lang="en-US"/>
        </a:p>
      </dgm:t>
    </dgm:pt>
    <dgm:pt modelId="{0C90B481-3983-4263-BBCE-64EB74B7E14A}">
      <dgm:prSet/>
      <dgm:spPr/>
      <dgm:t>
        <a:bodyPr/>
        <a:lstStyle/>
        <a:p>
          <a:r>
            <a:rPr lang="en-US"/>
            <a:t>Use consistent tools and datasets for year-over-year comparability</a:t>
          </a:r>
        </a:p>
      </dgm:t>
    </dgm:pt>
    <dgm:pt modelId="{84F20C1C-3CCA-41FC-9A44-1CF92BDC22EF}" type="parTrans" cxnId="{62B72C46-FBCD-4801-85D0-9D905069B7AA}">
      <dgm:prSet/>
      <dgm:spPr/>
      <dgm:t>
        <a:bodyPr/>
        <a:lstStyle/>
        <a:p>
          <a:endParaRPr lang="en-US"/>
        </a:p>
      </dgm:t>
    </dgm:pt>
    <dgm:pt modelId="{2AF9CE53-8E41-427E-A758-135CDAE6CAF7}" type="sibTrans" cxnId="{62B72C46-FBCD-4801-85D0-9D905069B7AA}">
      <dgm:prSet/>
      <dgm:spPr/>
      <dgm:t>
        <a:bodyPr/>
        <a:lstStyle/>
        <a:p>
          <a:endParaRPr lang="en-US"/>
        </a:p>
      </dgm:t>
    </dgm:pt>
    <dgm:pt modelId="{7431B1C6-6C56-4F09-8174-E3F7647BED1A}" type="pres">
      <dgm:prSet presAssocID="{E59EAF4C-159D-4F5A-B7C0-E8BDCD3F380D}" presName="root" presStyleCnt="0">
        <dgm:presLayoutVars>
          <dgm:dir/>
          <dgm:resizeHandles val="exact"/>
        </dgm:presLayoutVars>
      </dgm:prSet>
      <dgm:spPr/>
    </dgm:pt>
    <dgm:pt modelId="{0998223A-48B9-4FC6-A610-E7D17BD894A5}" type="pres">
      <dgm:prSet presAssocID="{69D2FF97-9854-4634-B395-A921B7CE9D48}" presName="compNode" presStyleCnt="0"/>
      <dgm:spPr/>
    </dgm:pt>
    <dgm:pt modelId="{63B896AA-0F4C-4FD0-AC90-0BCDDFFB7AE3}" type="pres">
      <dgm:prSet presAssocID="{69D2FF97-9854-4634-B395-A921B7CE9D48}" presName="bgRect" presStyleLbl="bgShp" presStyleIdx="0" presStyleCnt="3"/>
      <dgm:spPr/>
    </dgm:pt>
    <dgm:pt modelId="{CE6BDCC3-D1C9-4B59-A9FD-83E709F26A1C}" type="pres">
      <dgm:prSet presAssocID="{69D2FF97-9854-4634-B395-A921B7CE9D4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1625C409-0158-439F-81ED-567B0C7E3C16}" type="pres">
      <dgm:prSet presAssocID="{69D2FF97-9854-4634-B395-A921B7CE9D48}" presName="spaceRect" presStyleCnt="0"/>
      <dgm:spPr/>
    </dgm:pt>
    <dgm:pt modelId="{A4E29739-57C8-4770-8B77-BF8429CCC436}" type="pres">
      <dgm:prSet presAssocID="{69D2FF97-9854-4634-B395-A921B7CE9D48}" presName="parTx" presStyleLbl="revTx" presStyleIdx="0" presStyleCnt="3">
        <dgm:presLayoutVars>
          <dgm:chMax val="0"/>
          <dgm:chPref val="0"/>
        </dgm:presLayoutVars>
      </dgm:prSet>
      <dgm:spPr/>
    </dgm:pt>
    <dgm:pt modelId="{B4CD5821-46F9-4175-A8E8-B56CED1051AF}" type="pres">
      <dgm:prSet presAssocID="{FF96D82A-D089-4865-BDF7-21745A179BEF}" presName="sibTrans" presStyleCnt="0"/>
      <dgm:spPr/>
    </dgm:pt>
    <dgm:pt modelId="{F3F427F0-C8E1-435E-A555-0AF86576B79C}" type="pres">
      <dgm:prSet presAssocID="{9D116FB4-A875-4755-A511-2A315E346B54}" presName="compNode" presStyleCnt="0"/>
      <dgm:spPr/>
    </dgm:pt>
    <dgm:pt modelId="{F6D806B8-B8F6-46F7-8110-1A55A9DD06B5}" type="pres">
      <dgm:prSet presAssocID="{9D116FB4-A875-4755-A511-2A315E346B54}" presName="bgRect" presStyleLbl="bgShp" presStyleIdx="1" presStyleCnt="3"/>
      <dgm:spPr/>
    </dgm:pt>
    <dgm:pt modelId="{2A7F3B69-0013-418D-B458-B0DC8138523A}" type="pres">
      <dgm:prSet presAssocID="{9D116FB4-A875-4755-A511-2A315E346B5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03357DF0-C18D-4FC7-B733-5956C8FE801E}" type="pres">
      <dgm:prSet presAssocID="{9D116FB4-A875-4755-A511-2A315E346B54}" presName="spaceRect" presStyleCnt="0"/>
      <dgm:spPr/>
    </dgm:pt>
    <dgm:pt modelId="{1903D89E-2281-4C97-8F58-AD4EF309D1F5}" type="pres">
      <dgm:prSet presAssocID="{9D116FB4-A875-4755-A511-2A315E346B54}" presName="parTx" presStyleLbl="revTx" presStyleIdx="1" presStyleCnt="3">
        <dgm:presLayoutVars>
          <dgm:chMax val="0"/>
          <dgm:chPref val="0"/>
        </dgm:presLayoutVars>
      </dgm:prSet>
      <dgm:spPr/>
    </dgm:pt>
    <dgm:pt modelId="{AAD3A3E3-D9D5-48FE-B000-370D81BBCC25}" type="pres">
      <dgm:prSet presAssocID="{65AC9F0E-E3C9-43F6-8A1F-545B60D91B91}" presName="sibTrans" presStyleCnt="0"/>
      <dgm:spPr/>
    </dgm:pt>
    <dgm:pt modelId="{323B662A-F44C-45CF-A977-D9CC33417DC8}" type="pres">
      <dgm:prSet presAssocID="{0C90B481-3983-4263-BBCE-64EB74B7E14A}" presName="compNode" presStyleCnt="0"/>
      <dgm:spPr/>
    </dgm:pt>
    <dgm:pt modelId="{2089D84C-5F79-40D2-A9CA-C14C7DAC6526}" type="pres">
      <dgm:prSet presAssocID="{0C90B481-3983-4263-BBCE-64EB74B7E14A}" presName="bgRect" presStyleLbl="bgShp" presStyleIdx="2" presStyleCnt="3"/>
      <dgm:spPr/>
    </dgm:pt>
    <dgm:pt modelId="{0923D482-9025-4C8B-AA4A-8EE6B8870AA7}" type="pres">
      <dgm:prSet presAssocID="{0C90B481-3983-4263-BBCE-64EB74B7E14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E434EE68-56B8-4CB4-9DB3-7BE7F13128B6}" type="pres">
      <dgm:prSet presAssocID="{0C90B481-3983-4263-BBCE-64EB74B7E14A}" presName="spaceRect" presStyleCnt="0"/>
      <dgm:spPr/>
    </dgm:pt>
    <dgm:pt modelId="{57DF386F-057A-4E99-B143-990F4C2D148B}" type="pres">
      <dgm:prSet presAssocID="{0C90B481-3983-4263-BBCE-64EB74B7E14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06B6E17-8775-4B0F-AF21-D49CA3344AB0}" type="presOf" srcId="{69D2FF97-9854-4634-B395-A921B7CE9D48}" destId="{A4E29739-57C8-4770-8B77-BF8429CCC436}" srcOrd="0" destOrd="0" presId="urn:microsoft.com/office/officeart/2018/2/layout/IconVerticalSolidList"/>
    <dgm:cxn modelId="{FE438D17-F01C-4F9D-AA04-52670B1048A0}" srcId="{E59EAF4C-159D-4F5A-B7C0-E8BDCD3F380D}" destId="{9D116FB4-A875-4755-A511-2A315E346B54}" srcOrd="1" destOrd="0" parTransId="{86799763-1E56-407C-960A-5D6C6AA4F0D0}" sibTransId="{65AC9F0E-E3C9-43F6-8A1F-545B60D91B91}"/>
    <dgm:cxn modelId="{EFF65D1D-3324-46B3-866A-8EEDC8D758DB}" type="presOf" srcId="{9D116FB4-A875-4755-A511-2A315E346B54}" destId="{1903D89E-2281-4C97-8F58-AD4EF309D1F5}" srcOrd="0" destOrd="0" presId="urn:microsoft.com/office/officeart/2018/2/layout/IconVerticalSolidList"/>
    <dgm:cxn modelId="{62B72C46-FBCD-4801-85D0-9D905069B7AA}" srcId="{E59EAF4C-159D-4F5A-B7C0-E8BDCD3F380D}" destId="{0C90B481-3983-4263-BBCE-64EB74B7E14A}" srcOrd="2" destOrd="0" parTransId="{84F20C1C-3CCA-41FC-9A44-1CF92BDC22EF}" sibTransId="{2AF9CE53-8E41-427E-A758-135CDAE6CAF7}"/>
    <dgm:cxn modelId="{44A0A965-3E6A-4167-80A6-EAF5C5BD97D9}" type="presOf" srcId="{0C90B481-3983-4263-BBCE-64EB74B7E14A}" destId="{57DF386F-057A-4E99-B143-990F4C2D148B}" srcOrd="0" destOrd="0" presId="urn:microsoft.com/office/officeart/2018/2/layout/IconVerticalSolidList"/>
    <dgm:cxn modelId="{4D41F371-AD7F-46EE-B315-D186A46203E4}" type="presOf" srcId="{E59EAF4C-159D-4F5A-B7C0-E8BDCD3F380D}" destId="{7431B1C6-6C56-4F09-8174-E3F7647BED1A}" srcOrd="0" destOrd="0" presId="urn:microsoft.com/office/officeart/2018/2/layout/IconVerticalSolidList"/>
    <dgm:cxn modelId="{C6E0DCF2-980F-42FB-BD51-5ACA7FCCA31E}" srcId="{E59EAF4C-159D-4F5A-B7C0-E8BDCD3F380D}" destId="{69D2FF97-9854-4634-B395-A921B7CE9D48}" srcOrd="0" destOrd="0" parTransId="{4DEA4E87-B396-4CC8-B018-A9122C72F13A}" sibTransId="{FF96D82A-D089-4865-BDF7-21745A179BEF}"/>
    <dgm:cxn modelId="{A7919BA8-8E75-47DF-AB08-D009759644F7}" type="presParOf" srcId="{7431B1C6-6C56-4F09-8174-E3F7647BED1A}" destId="{0998223A-48B9-4FC6-A610-E7D17BD894A5}" srcOrd="0" destOrd="0" presId="urn:microsoft.com/office/officeart/2018/2/layout/IconVerticalSolidList"/>
    <dgm:cxn modelId="{300EC5C1-BEFC-4F7C-86BC-8FB69A2EF2ED}" type="presParOf" srcId="{0998223A-48B9-4FC6-A610-E7D17BD894A5}" destId="{63B896AA-0F4C-4FD0-AC90-0BCDDFFB7AE3}" srcOrd="0" destOrd="0" presId="urn:microsoft.com/office/officeart/2018/2/layout/IconVerticalSolidList"/>
    <dgm:cxn modelId="{2039EB07-E962-4129-AD68-32A15CBFF9A5}" type="presParOf" srcId="{0998223A-48B9-4FC6-A610-E7D17BD894A5}" destId="{CE6BDCC3-D1C9-4B59-A9FD-83E709F26A1C}" srcOrd="1" destOrd="0" presId="urn:microsoft.com/office/officeart/2018/2/layout/IconVerticalSolidList"/>
    <dgm:cxn modelId="{6FD16887-E75C-4E26-BC21-1D4E46A939CD}" type="presParOf" srcId="{0998223A-48B9-4FC6-A610-E7D17BD894A5}" destId="{1625C409-0158-439F-81ED-567B0C7E3C16}" srcOrd="2" destOrd="0" presId="urn:microsoft.com/office/officeart/2018/2/layout/IconVerticalSolidList"/>
    <dgm:cxn modelId="{BDDD3CAA-195E-47EA-9FE4-86914BD48460}" type="presParOf" srcId="{0998223A-48B9-4FC6-A610-E7D17BD894A5}" destId="{A4E29739-57C8-4770-8B77-BF8429CCC436}" srcOrd="3" destOrd="0" presId="urn:microsoft.com/office/officeart/2018/2/layout/IconVerticalSolidList"/>
    <dgm:cxn modelId="{D0770464-BEA6-4B42-9EAB-9400D007E6C1}" type="presParOf" srcId="{7431B1C6-6C56-4F09-8174-E3F7647BED1A}" destId="{B4CD5821-46F9-4175-A8E8-B56CED1051AF}" srcOrd="1" destOrd="0" presId="urn:microsoft.com/office/officeart/2018/2/layout/IconVerticalSolidList"/>
    <dgm:cxn modelId="{771B858D-ECFC-413B-BE73-AC0208B5071B}" type="presParOf" srcId="{7431B1C6-6C56-4F09-8174-E3F7647BED1A}" destId="{F3F427F0-C8E1-435E-A555-0AF86576B79C}" srcOrd="2" destOrd="0" presId="urn:microsoft.com/office/officeart/2018/2/layout/IconVerticalSolidList"/>
    <dgm:cxn modelId="{B47C34E4-B3B9-41B9-9E09-0017ADEFCF1B}" type="presParOf" srcId="{F3F427F0-C8E1-435E-A555-0AF86576B79C}" destId="{F6D806B8-B8F6-46F7-8110-1A55A9DD06B5}" srcOrd="0" destOrd="0" presId="urn:microsoft.com/office/officeart/2018/2/layout/IconVerticalSolidList"/>
    <dgm:cxn modelId="{7B6EAC0F-E47C-4059-A882-638E0B4D511C}" type="presParOf" srcId="{F3F427F0-C8E1-435E-A555-0AF86576B79C}" destId="{2A7F3B69-0013-418D-B458-B0DC8138523A}" srcOrd="1" destOrd="0" presId="urn:microsoft.com/office/officeart/2018/2/layout/IconVerticalSolidList"/>
    <dgm:cxn modelId="{863D2CE5-86AD-40EC-9BA8-416ABE26EF86}" type="presParOf" srcId="{F3F427F0-C8E1-435E-A555-0AF86576B79C}" destId="{03357DF0-C18D-4FC7-B733-5956C8FE801E}" srcOrd="2" destOrd="0" presId="urn:microsoft.com/office/officeart/2018/2/layout/IconVerticalSolidList"/>
    <dgm:cxn modelId="{A3B2CF3F-EA43-4D09-8B90-07315518F652}" type="presParOf" srcId="{F3F427F0-C8E1-435E-A555-0AF86576B79C}" destId="{1903D89E-2281-4C97-8F58-AD4EF309D1F5}" srcOrd="3" destOrd="0" presId="urn:microsoft.com/office/officeart/2018/2/layout/IconVerticalSolidList"/>
    <dgm:cxn modelId="{F1DE6C90-1EF0-4C15-9661-8D0CB6A1C21C}" type="presParOf" srcId="{7431B1C6-6C56-4F09-8174-E3F7647BED1A}" destId="{AAD3A3E3-D9D5-48FE-B000-370D81BBCC25}" srcOrd="3" destOrd="0" presId="urn:microsoft.com/office/officeart/2018/2/layout/IconVerticalSolidList"/>
    <dgm:cxn modelId="{B4330404-97C3-43C3-B74C-AEFBEB083D2C}" type="presParOf" srcId="{7431B1C6-6C56-4F09-8174-E3F7647BED1A}" destId="{323B662A-F44C-45CF-A977-D9CC33417DC8}" srcOrd="4" destOrd="0" presId="urn:microsoft.com/office/officeart/2018/2/layout/IconVerticalSolidList"/>
    <dgm:cxn modelId="{003BBDB7-721D-4EB1-876D-CC8AC22FA8C4}" type="presParOf" srcId="{323B662A-F44C-45CF-A977-D9CC33417DC8}" destId="{2089D84C-5F79-40D2-A9CA-C14C7DAC6526}" srcOrd="0" destOrd="0" presId="urn:microsoft.com/office/officeart/2018/2/layout/IconVerticalSolidList"/>
    <dgm:cxn modelId="{4499C797-2844-4A79-BA51-06847B433371}" type="presParOf" srcId="{323B662A-F44C-45CF-A977-D9CC33417DC8}" destId="{0923D482-9025-4C8B-AA4A-8EE6B8870AA7}" srcOrd="1" destOrd="0" presId="urn:microsoft.com/office/officeart/2018/2/layout/IconVerticalSolidList"/>
    <dgm:cxn modelId="{C0B2C75D-9A14-4939-B838-7C0FE676E9B3}" type="presParOf" srcId="{323B662A-F44C-45CF-A977-D9CC33417DC8}" destId="{E434EE68-56B8-4CB4-9DB3-7BE7F13128B6}" srcOrd="2" destOrd="0" presId="urn:microsoft.com/office/officeart/2018/2/layout/IconVerticalSolidList"/>
    <dgm:cxn modelId="{9ABA99DF-130B-4E37-A0BC-74A714CBAA7B}" type="presParOf" srcId="{323B662A-F44C-45CF-A977-D9CC33417DC8}" destId="{57DF386F-057A-4E99-B143-990F4C2D148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5470F52-8D58-4A55-9AA9-89B1AC86510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75BC9C5-B703-4FF5-B3EE-772885F0B2B2}">
      <dgm:prSet/>
      <dgm:spPr/>
      <dgm:t>
        <a:bodyPr/>
        <a:lstStyle/>
        <a:p>
          <a:r>
            <a:rPr lang="en-US" dirty="0"/>
            <a:t>Gantt charts for </a:t>
          </a:r>
          <a:r>
            <a:rPr lang="en-US" dirty="0" err="1"/>
            <a:t>visualising</a:t>
          </a:r>
          <a:r>
            <a:rPr lang="en-US" dirty="0"/>
            <a:t> project timelines</a:t>
          </a:r>
        </a:p>
      </dgm:t>
    </dgm:pt>
    <dgm:pt modelId="{0314500D-4DC6-4FBA-874F-366CBDF5BBC5}" type="parTrans" cxnId="{7D9536BB-69EE-42F3-ACB3-55695BBFA737}">
      <dgm:prSet/>
      <dgm:spPr/>
      <dgm:t>
        <a:bodyPr/>
        <a:lstStyle/>
        <a:p>
          <a:endParaRPr lang="en-US"/>
        </a:p>
      </dgm:t>
    </dgm:pt>
    <dgm:pt modelId="{79298B3F-E9C9-44F7-A08E-B974C920F885}" type="sibTrans" cxnId="{7D9536BB-69EE-42F3-ACB3-55695BBFA737}">
      <dgm:prSet/>
      <dgm:spPr/>
      <dgm:t>
        <a:bodyPr/>
        <a:lstStyle/>
        <a:p>
          <a:endParaRPr lang="en-US"/>
        </a:p>
      </dgm:t>
    </dgm:pt>
    <dgm:pt modelId="{1C5725AB-4670-4765-B73F-AAFF6E38E07A}">
      <dgm:prSet/>
      <dgm:spPr/>
      <dgm:t>
        <a:bodyPr/>
        <a:lstStyle/>
        <a:p>
          <a:r>
            <a:rPr lang="en-US"/>
            <a:t>Work schedule management to maintain timelines</a:t>
          </a:r>
        </a:p>
      </dgm:t>
    </dgm:pt>
    <dgm:pt modelId="{0E81E268-818D-4349-8BED-704009CAD407}" type="parTrans" cxnId="{93A975F0-F846-49A0-BF3D-270888496681}">
      <dgm:prSet/>
      <dgm:spPr/>
      <dgm:t>
        <a:bodyPr/>
        <a:lstStyle/>
        <a:p>
          <a:endParaRPr lang="en-US"/>
        </a:p>
      </dgm:t>
    </dgm:pt>
    <dgm:pt modelId="{99D9CDB3-0E17-4F3B-96F5-88369D89CA19}" type="sibTrans" cxnId="{93A975F0-F846-49A0-BF3D-270888496681}">
      <dgm:prSet/>
      <dgm:spPr/>
      <dgm:t>
        <a:bodyPr/>
        <a:lstStyle/>
        <a:p>
          <a:endParaRPr lang="en-US"/>
        </a:p>
      </dgm:t>
    </dgm:pt>
    <dgm:pt modelId="{FAD2ECBF-5AD2-4958-BFB0-F3CC77D03FE1}">
      <dgm:prSet/>
      <dgm:spPr/>
      <dgm:t>
        <a:bodyPr/>
        <a:lstStyle/>
        <a:p>
          <a:r>
            <a:rPr lang="en-US"/>
            <a:t>Critical path identifies the shortest time frame for project completion</a:t>
          </a:r>
        </a:p>
      </dgm:t>
    </dgm:pt>
    <dgm:pt modelId="{9AB4ABAD-6622-4A84-83E3-818A4B77B3DD}" type="parTrans" cxnId="{044E88F1-DE89-4565-9B07-F85CE66116A3}">
      <dgm:prSet/>
      <dgm:spPr/>
      <dgm:t>
        <a:bodyPr/>
        <a:lstStyle/>
        <a:p>
          <a:endParaRPr lang="en-US"/>
        </a:p>
      </dgm:t>
    </dgm:pt>
    <dgm:pt modelId="{E42F573C-6DF8-44F6-A232-6224A4F26BE5}" type="sibTrans" cxnId="{044E88F1-DE89-4565-9B07-F85CE66116A3}">
      <dgm:prSet/>
      <dgm:spPr/>
      <dgm:t>
        <a:bodyPr/>
        <a:lstStyle/>
        <a:p>
          <a:endParaRPr lang="en-US"/>
        </a:p>
      </dgm:t>
    </dgm:pt>
    <dgm:pt modelId="{CC086700-84C9-4006-A962-961A32E9D16F}" type="pres">
      <dgm:prSet presAssocID="{A5470F52-8D58-4A55-9AA9-89B1AC86510D}" presName="root" presStyleCnt="0">
        <dgm:presLayoutVars>
          <dgm:dir/>
          <dgm:resizeHandles val="exact"/>
        </dgm:presLayoutVars>
      </dgm:prSet>
      <dgm:spPr/>
    </dgm:pt>
    <dgm:pt modelId="{F60603DE-0D79-4BF2-B049-ADDF82ECC8AA}" type="pres">
      <dgm:prSet presAssocID="{775BC9C5-B703-4FF5-B3EE-772885F0B2B2}" presName="compNode" presStyleCnt="0"/>
      <dgm:spPr/>
    </dgm:pt>
    <dgm:pt modelId="{BBF6726A-6B53-4F03-BA7A-8D654621B956}" type="pres">
      <dgm:prSet presAssocID="{775BC9C5-B703-4FF5-B3EE-772885F0B2B2}" presName="bgRect" presStyleLbl="bgShp" presStyleIdx="0" presStyleCnt="3"/>
      <dgm:spPr/>
    </dgm:pt>
    <dgm:pt modelId="{88FC34C1-E7B5-4CBC-A313-4093D39A4E05}" type="pres">
      <dgm:prSet presAssocID="{775BC9C5-B703-4FF5-B3EE-772885F0B2B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DE0D5008-A3E2-4435-9D1F-AF4E8E0BC583}" type="pres">
      <dgm:prSet presAssocID="{775BC9C5-B703-4FF5-B3EE-772885F0B2B2}" presName="spaceRect" presStyleCnt="0"/>
      <dgm:spPr/>
    </dgm:pt>
    <dgm:pt modelId="{65BC5274-49C1-4E51-A2B3-49EAF1C6AF2C}" type="pres">
      <dgm:prSet presAssocID="{775BC9C5-B703-4FF5-B3EE-772885F0B2B2}" presName="parTx" presStyleLbl="revTx" presStyleIdx="0" presStyleCnt="3">
        <dgm:presLayoutVars>
          <dgm:chMax val="0"/>
          <dgm:chPref val="0"/>
        </dgm:presLayoutVars>
      </dgm:prSet>
      <dgm:spPr/>
    </dgm:pt>
    <dgm:pt modelId="{E55D7D41-E250-48F5-B909-878945736F8B}" type="pres">
      <dgm:prSet presAssocID="{79298B3F-E9C9-44F7-A08E-B974C920F885}" presName="sibTrans" presStyleCnt="0"/>
      <dgm:spPr/>
    </dgm:pt>
    <dgm:pt modelId="{F4624261-ED56-4923-B3AE-E14862B7735F}" type="pres">
      <dgm:prSet presAssocID="{1C5725AB-4670-4765-B73F-AAFF6E38E07A}" presName="compNode" presStyleCnt="0"/>
      <dgm:spPr/>
    </dgm:pt>
    <dgm:pt modelId="{7C6E7035-495E-4B3B-BDE6-731896BC86DB}" type="pres">
      <dgm:prSet presAssocID="{1C5725AB-4670-4765-B73F-AAFF6E38E07A}" presName="bgRect" presStyleLbl="bgShp" presStyleIdx="1" presStyleCnt="3"/>
      <dgm:spPr/>
    </dgm:pt>
    <dgm:pt modelId="{E3B9F22E-0C41-418D-A186-775E0793450A}" type="pres">
      <dgm:prSet presAssocID="{1C5725AB-4670-4765-B73F-AAFF6E38E07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B4B8D593-E1F7-4AB6-B2F0-0CF32379C666}" type="pres">
      <dgm:prSet presAssocID="{1C5725AB-4670-4765-B73F-AAFF6E38E07A}" presName="spaceRect" presStyleCnt="0"/>
      <dgm:spPr/>
    </dgm:pt>
    <dgm:pt modelId="{3B4C47CF-6E6E-44CB-8664-EB1F889B7415}" type="pres">
      <dgm:prSet presAssocID="{1C5725AB-4670-4765-B73F-AAFF6E38E07A}" presName="parTx" presStyleLbl="revTx" presStyleIdx="1" presStyleCnt="3">
        <dgm:presLayoutVars>
          <dgm:chMax val="0"/>
          <dgm:chPref val="0"/>
        </dgm:presLayoutVars>
      </dgm:prSet>
      <dgm:spPr/>
    </dgm:pt>
    <dgm:pt modelId="{4057EDAB-7D3C-4E3B-A1E8-0B65E4B720C6}" type="pres">
      <dgm:prSet presAssocID="{99D9CDB3-0E17-4F3B-96F5-88369D89CA19}" presName="sibTrans" presStyleCnt="0"/>
      <dgm:spPr/>
    </dgm:pt>
    <dgm:pt modelId="{AFFEA216-66A2-4006-A60C-A5AF60270D78}" type="pres">
      <dgm:prSet presAssocID="{FAD2ECBF-5AD2-4958-BFB0-F3CC77D03FE1}" presName="compNode" presStyleCnt="0"/>
      <dgm:spPr/>
    </dgm:pt>
    <dgm:pt modelId="{AAD0E626-02FD-41DD-92DE-95016F90FEB9}" type="pres">
      <dgm:prSet presAssocID="{FAD2ECBF-5AD2-4958-BFB0-F3CC77D03FE1}" presName="bgRect" presStyleLbl="bgShp" presStyleIdx="2" presStyleCnt="3"/>
      <dgm:spPr/>
    </dgm:pt>
    <dgm:pt modelId="{8EFC2500-35F6-446B-86D9-0B95B329B664}" type="pres">
      <dgm:prSet presAssocID="{FAD2ECBF-5AD2-4958-BFB0-F3CC77D03FE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A237718B-F9F2-4EF9-BD77-674EE848F371}" type="pres">
      <dgm:prSet presAssocID="{FAD2ECBF-5AD2-4958-BFB0-F3CC77D03FE1}" presName="spaceRect" presStyleCnt="0"/>
      <dgm:spPr/>
    </dgm:pt>
    <dgm:pt modelId="{1F476B76-216A-489A-8D5E-CB3AD1844516}" type="pres">
      <dgm:prSet presAssocID="{FAD2ECBF-5AD2-4958-BFB0-F3CC77D03FE1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FC822A43-20C8-4B7B-8B8B-FA438A0EE827}" type="presOf" srcId="{A5470F52-8D58-4A55-9AA9-89B1AC86510D}" destId="{CC086700-84C9-4006-A962-961A32E9D16F}" srcOrd="0" destOrd="0" presId="urn:microsoft.com/office/officeart/2018/2/layout/IconVerticalSolidList"/>
    <dgm:cxn modelId="{C75EF09E-A392-48B3-A6D2-6EBA7E4B4626}" type="presOf" srcId="{1C5725AB-4670-4765-B73F-AAFF6E38E07A}" destId="{3B4C47CF-6E6E-44CB-8664-EB1F889B7415}" srcOrd="0" destOrd="0" presId="urn:microsoft.com/office/officeart/2018/2/layout/IconVerticalSolidList"/>
    <dgm:cxn modelId="{1CD441A5-29BC-4008-A344-663DBDB27648}" type="presOf" srcId="{775BC9C5-B703-4FF5-B3EE-772885F0B2B2}" destId="{65BC5274-49C1-4E51-A2B3-49EAF1C6AF2C}" srcOrd="0" destOrd="0" presId="urn:microsoft.com/office/officeart/2018/2/layout/IconVerticalSolidList"/>
    <dgm:cxn modelId="{7D9536BB-69EE-42F3-ACB3-55695BBFA737}" srcId="{A5470F52-8D58-4A55-9AA9-89B1AC86510D}" destId="{775BC9C5-B703-4FF5-B3EE-772885F0B2B2}" srcOrd="0" destOrd="0" parTransId="{0314500D-4DC6-4FBA-874F-366CBDF5BBC5}" sibTransId="{79298B3F-E9C9-44F7-A08E-B974C920F885}"/>
    <dgm:cxn modelId="{93A975F0-F846-49A0-BF3D-270888496681}" srcId="{A5470F52-8D58-4A55-9AA9-89B1AC86510D}" destId="{1C5725AB-4670-4765-B73F-AAFF6E38E07A}" srcOrd="1" destOrd="0" parTransId="{0E81E268-818D-4349-8BED-704009CAD407}" sibTransId="{99D9CDB3-0E17-4F3B-96F5-88369D89CA19}"/>
    <dgm:cxn modelId="{044E88F1-DE89-4565-9B07-F85CE66116A3}" srcId="{A5470F52-8D58-4A55-9AA9-89B1AC86510D}" destId="{FAD2ECBF-5AD2-4958-BFB0-F3CC77D03FE1}" srcOrd="2" destOrd="0" parTransId="{9AB4ABAD-6622-4A84-83E3-818A4B77B3DD}" sibTransId="{E42F573C-6DF8-44F6-A232-6224A4F26BE5}"/>
    <dgm:cxn modelId="{4ECC83F4-1056-4822-BF6B-D59C0DBCD716}" type="presOf" srcId="{FAD2ECBF-5AD2-4958-BFB0-F3CC77D03FE1}" destId="{1F476B76-216A-489A-8D5E-CB3AD1844516}" srcOrd="0" destOrd="0" presId="urn:microsoft.com/office/officeart/2018/2/layout/IconVerticalSolidList"/>
    <dgm:cxn modelId="{84C601E4-5E55-4861-A93B-E570CEEE8116}" type="presParOf" srcId="{CC086700-84C9-4006-A962-961A32E9D16F}" destId="{F60603DE-0D79-4BF2-B049-ADDF82ECC8AA}" srcOrd="0" destOrd="0" presId="urn:microsoft.com/office/officeart/2018/2/layout/IconVerticalSolidList"/>
    <dgm:cxn modelId="{885F3207-9DBD-444E-A011-8B0B5B243B05}" type="presParOf" srcId="{F60603DE-0D79-4BF2-B049-ADDF82ECC8AA}" destId="{BBF6726A-6B53-4F03-BA7A-8D654621B956}" srcOrd="0" destOrd="0" presId="urn:microsoft.com/office/officeart/2018/2/layout/IconVerticalSolidList"/>
    <dgm:cxn modelId="{94F9550D-5327-4352-A079-8854B80314C1}" type="presParOf" srcId="{F60603DE-0D79-4BF2-B049-ADDF82ECC8AA}" destId="{88FC34C1-E7B5-4CBC-A313-4093D39A4E05}" srcOrd="1" destOrd="0" presId="urn:microsoft.com/office/officeart/2018/2/layout/IconVerticalSolidList"/>
    <dgm:cxn modelId="{3AD70E5D-35AF-4613-B32B-31A14D27FBCF}" type="presParOf" srcId="{F60603DE-0D79-4BF2-B049-ADDF82ECC8AA}" destId="{DE0D5008-A3E2-4435-9D1F-AF4E8E0BC583}" srcOrd="2" destOrd="0" presId="urn:microsoft.com/office/officeart/2018/2/layout/IconVerticalSolidList"/>
    <dgm:cxn modelId="{349628E6-68B8-4EE3-8F1D-5412D0F7D495}" type="presParOf" srcId="{F60603DE-0D79-4BF2-B049-ADDF82ECC8AA}" destId="{65BC5274-49C1-4E51-A2B3-49EAF1C6AF2C}" srcOrd="3" destOrd="0" presId="urn:microsoft.com/office/officeart/2018/2/layout/IconVerticalSolidList"/>
    <dgm:cxn modelId="{75CC6911-B8FC-467F-B3AF-5AA3F19C0830}" type="presParOf" srcId="{CC086700-84C9-4006-A962-961A32E9D16F}" destId="{E55D7D41-E250-48F5-B909-878945736F8B}" srcOrd="1" destOrd="0" presId="urn:microsoft.com/office/officeart/2018/2/layout/IconVerticalSolidList"/>
    <dgm:cxn modelId="{C2610C89-D2B2-447F-A282-9FC06F97A95D}" type="presParOf" srcId="{CC086700-84C9-4006-A962-961A32E9D16F}" destId="{F4624261-ED56-4923-B3AE-E14862B7735F}" srcOrd="2" destOrd="0" presId="urn:microsoft.com/office/officeart/2018/2/layout/IconVerticalSolidList"/>
    <dgm:cxn modelId="{3AF14521-A280-451E-8914-8E33534BE015}" type="presParOf" srcId="{F4624261-ED56-4923-B3AE-E14862B7735F}" destId="{7C6E7035-495E-4B3B-BDE6-731896BC86DB}" srcOrd="0" destOrd="0" presId="urn:microsoft.com/office/officeart/2018/2/layout/IconVerticalSolidList"/>
    <dgm:cxn modelId="{2B96A9B3-93A2-43C7-8FD2-5263764CF25F}" type="presParOf" srcId="{F4624261-ED56-4923-B3AE-E14862B7735F}" destId="{E3B9F22E-0C41-418D-A186-775E0793450A}" srcOrd="1" destOrd="0" presId="urn:microsoft.com/office/officeart/2018/2/layout/IconVerticalSolidList"/>
    <dgm:cxn modelId="{69052D9B-2F68-4817-A553-16750C6294DB}" type="presParOf" srcId="{F4624261-ED56-4923-B3AE-E14862B7735F}" destId="{B4B8D593-E1F7-4AB6-B2F0-0CF32379C666}" srcOrd="2" destOrd="0" presId="urn:microsoft.com/office/officeart/2018/2/layout/IconVerticalSolidList"/>
    <dgm:cxn modelId="{77D4E197-4AEE-4BD7-9976-35529B769AEF}" type="presParOf" srcId="{F4624261-ED56-4923-B3AE-E14862B7735F}" destId="{3B4C47CF-6E6E-44CB-8664-EB1F889B7415}" srcOrd="3" destOrd="0" presId="urn:microsoft.com/office/officeart/2018/2/layout/IconVerticalSolidList"/>
    <dgm:cxn modelId="{46583D31-0CF8-45DC-B4B9-27E68BE5753D}" type="presParOf" srcId="{CC086700-84C9-4006-A962-961A32E9D16F}" destId="{4057EDAB-7D3C-4E3B-A1E8-0B65E4B720C6}" srcOrd="3" destOrd="0" presId="urn:microsoft.com/office/officeart/2018/2/layout/IconVerticalSolidList"/>
    <dgm:cxn modelId="{2139CAA1-C102-4091-9E74-AE368E20036F}" type="presParOf" srcId="{CC086700-84C9-4006-A962-961A32E9D16F}" destId="{AFFEA216-66A2-4006-A60C-A5AF60270D78}" srcOrd="4" destOrd="0" presId="urn:microsoft.com/office/officeart/2018/2/layout/IconVerticalSolidList"/>
    <dgm:cxn modelId="{562F1B14-BC18-4C50-9CC0-328590F9AAF6}" type="presParOf" srcId="{AFFEA216-66A2-4006-A60C-A5AF60270D78}" destId="{AAD0E626-02FD-41DD-92DE-95016F90FEB9}" srcOrd="0" destOrd="0" presId="urn:microsoft.com/office/officeart/2018/2/layout/IconVerticalSolidList"/>
    <dgm:cxn modelId="{6B132912-426A-4B16-8C75-A4B43ED70A50}" type="presParOf" srcId="{AFFEA216-66A2-4006-A60C-A5AF60270D78}" destId="{8EFC2500-35F6-446B-86D9-0B95B329B664}" srcOrd="1" destOrd="0" presId="urn:microsoft.com/office/officeart/2018/2/layout/IconVerticalSolidList"/>
    <dgm:cxn modelId="{806E8066-A9A9-4207-A193-369FC2C49B42}" type="presParOf" srcId="{AFFEA216-66A2-4006-A60C-A5AF60270D78}" destId="{A237718B-F9F2-4EF9-BD77-674EE848F371}" srcOrd="2" destOrd="0" presId="urn:microsoft.com/office/officeart/2018/2/layout/IconVerticalSolidList"/>
    <dgm:cxn modelId="{74008AF4-15EB-4F9C-86E6-24407BB7D6B4}" type="presParOf" srcId="{AFFEA216-66A2-4006-A60C-A5AF60270D78}" destId="{1F476B76-216A-489A-8D5E-CB3AD184451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FEF6B10-31F4-4C0E-BC1B-B4B830A34377}" type="doc">
      <dgm:prSet loTypeId="urn:microsoft.com/office/officeart/2018/2/layout/Icon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E598487-0C24-45E9-9875-BACDE3CE1068}">
      <dgm:prSet/>
      <dgm:spPr/>
      <dgm:t>
        <a:bodyPr/>
        <a:lstStyle/>
        <a:p>
          <a:r>
            <a:rPr lang="en-US" dirty="0"/>
            <a:t>Identify, assess, prioritize, and monitor risks</a:t>
          </a:r>
        </a:p>
      </dgm:t>
    </dgm:pt>
    <dgm:pt modelId="{1C36B964-6CC6-4A62-8DB1-307F4D129492}" type="parTrans" cxnId="{202FAC78-A4BB-4CD5-9568-B8D359F0F8AB}">
      <dgm:prSet/>
      <dgm:spPr/>
      <dgm:t>
        <a:bodyPr/>
        <a:lstStyle/>
        <a:p>
          <a:endParaRPr lang="en-US"/>
        </a:p>
      </dgm:t>
    </dgm:pt>
    <dgm:pt modelId="{CC5033AB-95B9-4415-A381-D29901AD6A2B}" type="sibTrans" cxnId="{202FAC78-A4BB-4CD5-9568-B8D359F0F8AB}">
      <dgm:prSet/>
      <dgm:spPr/>
      <dgm:t>
        <a:bodyPr/>
        <a:lstStyle/>
        <a:p>
          <a:endParaRPr lang="en-US"/>
        </a:p>
      </dgm:t>
    </dgm:pt>
    <dgm:pt modelId="{65CD0168-D400-4659-9892-029A6818404A}">
      <dgm:prSet/>
      <dgm:spPr/>
      <dgm:t>
        <a:bodyPr/>
        <a:lstStyle/>
        <a:p>
          <a:r>
            <a:rPr lang="en-US"/>
            <a:t>Use a risk register for documentation</a:t>
          </a:r>
        </a:p>
      </dgm:t>
    </dgm:pt>
    <dgm:pt modelId="{4A267D71-6D0E-4E7E-AE91-74A1220BD31C}" type="parTrans" cxnId="{DDB40069-1D49-4AD1-86F3-6450CA0D483F}">
      <dgm:prSet/>
      <dgm:spPr/>
      <dgm:t>
        <a:bodyPr/>
        <a:lstStyle/>
        <a:p>
          <a:endParaRPr lang="en-US"/>
        </a:p>
      </dgm:t>
    </dgm:pt>
    <dgm:pt modelId="{E29C3EBF-607B-4AD8-94EA-4312524E4123}" type="sibTrans" cxnId="{DDB40069-1D49-4AD1-86F3-6450CA0D483F}">
      <dgm:prSet/>
      <dgm:spPr/>
      <dgm:t>
        <a:bodyPr/>
        <a:lstStyle/>
        <a:p>
          <a:endParaRPr lang="en-US"/>
        </a:p>
      </dgm:t>
    </dgm:pt>
    <dgm:pt modelId="{457591EF-634A-40F8-A385-A7AC0651EF06}">
      <dgm:prSet/>
      <dgm:spPr/>
      <dgm:t>
        <a:bodyPr/>
        <a:lstStyle/>
        <a:p>
          <a:r>
            <a:rPr lang="en-US"/>
            <a:t>Regularly review and update the risk register</a:t>
          </a:r>
        </a:p>
      </dgm:t>
    </dgm:pt>
    <dgm:pt modelId="{F5C769F1-8D4F-4E3D-BD64-CE4DF4FC063E}" type="parTrans" cxnId="{B031E000-80D0-4D0E-AFBB-C8C64F60C29D}">
      <dgm:prSet/>
      <dgm:spPr/>
      <dgm:t>
        <a:bodyPr/>
        <a:lstStyle/>
        <a:p>
          <a:endParaRPr lang="en-US"/>
        </a:p>
      </dgm:t>
    </dgm:pt>
    <dgm:pt modelId="{BCBB1A18-89B2-463D-8731-D7F5EDDB7F4B}" type="sibTrans" cxnId="{B031E000-80D0-4D0E-AFBB-C8C64F60C29D}">
      <dgm:prSet/>
      <dgm:spPr/>
      <dgm:t>
        <a:bodyPr/>
        <a:lstStyle/>
        <a:p>
          <a:endParaRPr lang="en-US"/>
        </a:p>
      </dgm:t>
    </dgm:pt>
    <dgm:pt modelId="{2E11FAF6-DC4A-4915-887E-C59CAFC503C8}" type="pres">
      <dgm:prSet presAssocID="{2FEF6B10-31F4-4C0E-BC1B-B4B830A34377}" presName="root" presStyleCnt="0">
        <dgm:presLayoutVars>
          <dgm:dir/>
          <dgm:resizeHandles val="exact"/>
        </dgm:presLayoutVars>
      </dgm:prSet>
      <dgm:spPr/>
    </dgm:pt>
    <dgm:pt modelId="{E0B89EF0-7E57-448A-A219-4D8987839DA4}" type="pres">
      <dgm:prSet presAssocID="{7E598487-0C24-45E9-9875-BACDE3CE1068}" presName="compNode" presStyleCnt="0"/>
      <dgm:spPr/>
    </dgm:pt>
    <dgm:pt modelId="{3C09D926-EC4E-4E7D-B5AC-8A386614702C}" type="pres">
      <dgm:prSet presAssocID="{7E598487-0C24-45E9-9875-BACDE3CE106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01577A66-C025-4C2D-BD08-1137B2AB835C}" type="pres">
      <dgm:prSet presAssocID="{7E598487-0C24-45E9-9875-BACDE3CE1068}" presName="spaceRect" presStyleCnt="0"/>
      <dgm:spPr/>
    </dgm:pt>
    <dgm:pt modelId="{A34F7C67-CC77-4DA1-8B07-C3BDD0628D55}" type="pres">
      <dgm:prSet presAssocID="{7E598487-0C24-45E9-9875-BACDE3CE1068}" presName="textRect" presStyleLbl="revTx" presStyleIdx="0" presStyleCnt="3">
        <dgm:presLayoutVars>
          <dgm:chMax val="1"/>
          <dgm:chPref val="1"/>
        </dgm:presLayoutVars>
      </dgm:prSet>
      <dgm:spPr/>
    </dgm:pt>
    <dgm:pt modelId="{1076AAFA-71A1-4BA9-AA75-EB7129E4107F}" type="pres">
      <dgm:prSet presAssocID="{CC5033AB-95B9-4415-A381-D29901AD6A2B}" presName="sibTrans" presStyleCnt="0"/>
      <dgm:spPr/>
    </dgm:pt>
    <dgm:pt modelId="{957001F3-F2FC-4A0B-AF38-3FF5BAC0BBBB}" type="pres">
      <dgm:prSet presAssocID="{65CD0168-D400-4659-9892-029A6818404A}" presName="compNode" presStyleCnt="0"/>
      <dgm:spPr/>
    </dgm:pt>
    <dgm:pt modelId="{21743B77-A223-4B8E-9B25-C0814B3976A3}" type="pres">
      <dgm:prSet presAssocID="{65CD0168-D400-4659-9892-029A6818404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D91C4267-7F61-426B-B255-8334D655D75E}" type="pres">
      <dgm:prSet presAssocID="{65CD0168-D400-4659-9892-029A6818404A}" presName="spaceRect" presStyleCnt="0"/>
      <dgm:spPr/>
    </dgm:pt>
    <dgm:pt modelId="{673E3D02-82BF-4445-8AE5-0B42F2163E8B}" type="pres">
      <dgm:prSet presAssocID="{65CD0168-D400-4659-9892-029A6818404A}" presName="textRect" presStyleLbl="revTx" presStyleIdx="1" presStyleCnt="3">
        <dgm:presLayoutVars>
          <dgm:chMax val="1"/>
          <dgm:chPref val="1"/>
        </dgm:presLayoutVars>
      </dgm:prSet>
      <dgm:spPr/>
    </dgm:pt>
    <dgm:pt modelId="{160B030A-7D88-4182-AE4A-C445E85667A7}" type="pres">
      <dgm:prSet presAssocID="{E29C3EBF-607B-4AD8-94EA-4312524E4123}" presName="sibTrans" presStyleCnt="0"/>
      <dgm:spPr/>
    </dgm:pt>
    <dgm:pt modelId="{18DBDC64-EF13-4CF8-BB43-86F942AE3DAA}" type="pres">
      <dgm:prSet presAssocID="{457591EF-634A-40F8-A385-A7AC0651EF06}" presName="compNode" presStyleCnt="0"/>
      <dgm:spPr/>
    </dgm:pt>
    <dgm:pt modelId="{29BF0566-CCD4-4B3D-B923-E69608A23750}" type="pres">
      <dgm:prSet presAssocID="{457591EF-634A-40F8-A385-A7AC0651EF0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31ED4E2D-0C83-46CD-BF2A-3F4F73DFF600}" type="pres">
      <dgm:prSet presAssocID="{457591EF-634A-40F8-A385-A7AC0651EF06}" presName="spaceRect" presStyleCnt="0"/>
      <dgm:spPr/>
    </dgm:pt>
    <dgm:pt modelId="{0717028B-04A0-4C6E-9C11-FD9BB1141F93}" type="pres">
      <dgm:prSet presAssocID="{457591EF-634A-40F8-A385-A7AC0651EF06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B031E000-80D0-4D0E-AFBB-C8C64F60C29D}" srcId="{2FEF6B10-31F4-4C0E-BC1B-B4B830A34377}" destId="{457591EF-634A-40F8-A385-A7AC0651EF06}" srcOrd="2" destOrd="0" parTransId="{F5C769F1-8D4F-4E3D-BD64-CE4DF4FC063E}" sibTransId="{BCBB1A18-89B2-463D-8731-D7F5EDDB7F4B}"/>
    <dgm:cxn modelId="{40BBC40C-A191-4528-B264-166BC5ECA4AB}" type="presOf" srcId="{65CD0168-D400-4659-9892-029A6818404A}" destId="{673E3D02-82BF-4445-8AE5-0B42F2163E8B}" srcOrd="0" destOrd="0" presId="urn:microsoft.com/office/officeart/2018/2/layout/IconLabelList"/>
    <dgm:cxn modelId="{4EC39A66-20AB-49B9-81AF-C2D5598F6B21}" type="presOf" srcId="{2FEF6B10-31F4-4C0E-BC1B-B4B830A34377}" destId="{2E11FAF6-DC4A-4915-887E-C59CAFC503C8}" srcOrd="0" destOrd="0" presId="urn:microsoft.com/office/officeart/2018/2/layout/IconLabelList"/>
    <dgm:cxn modelId="{DDB40069-1D49-4AD1-86F3-6450CA0D483F}" srcId="{2FEF6B10-31F4-4C0E-BC1B-B4B830A34377}" destId="{65CD0168-D400-4659-9892-029A6818404A}" srcOrd="1" destOrd="0" parTransId="{4A267D71-6D0E-4E7E-AE91-74A1220BD31C}" sibTransId="{E29C3EBF-607B-4AD8-94EA-4312524E4123}"/>
    <dgm:cxn modelId="{202FAC78-A4BB-4CD5-9568-B8D359F0F8AB}" srcId="{2FEF6B10-31F4-4C0E-BC1B-B4B830A34377}" destId="{7E598487-0C24-45E9-9875-BACDE3CE1068}" srcOrd="0" destOrd="0" parTransId="{1C36B964-6CC6-4A62-8DB1-307F4D129492}" sibTransId="{CC5033AB-95B9-4415-A381-D29901AD6A2B}"/>
    <dgm:cxn modelId="{2AF58DAE-4C5D-41CE-9AE7-8F583E544E35}" type="presOf" srcId="{7E598487-0C24-45E9-9875-BACDE3CE1068}" destId="{A34F7C67-CC77-4DA1-8B07-C3BDD0628D55}" srcOrd="0" destOrd="0" presId="urn:microsoft.com/office/officeart/2018/2/layout/IconLabelList"/>
    <dgm:cxn modelId="{94B1E7BC-1062-457F-A267-6CC3B3FECAE9}" type="presOf" srcId="{457591EF-634A-40F8-A385-A7AC0651EF06}" destId="{0717028B-04A0-4C6E-9C11-FD9BB1141F93}" srcOrd="0" destOrd="0" presId="urn:microsoft.com/office/officeart/2018/2/layout/IconLabelList"/>
    <dgm:cxn modelId="{5ADC2B49-7444-4C19-BB0E-3F718153872B}" type="presParOf" srcId="{2E11FAF6-DC4A-4915-887E-C59CAFC503C8}" destId="{E0B89EF0-7E57-448A-A219-4D8987839DA4}" srcOrd="0" destOrd="0" presId="urn:microsoft.com/office/officeart/2018/2/layout/IconLabelList"/>
    <dgm:cxn modelId="{67459548-9F0A-4A2A-AB0D-F9CA8E6E63FB}" type="presParOf" srcId="{E0B89EF0-7E57-448A-A219-4D8987839DA4}" destId="{3C09D926-EC4E-4E7D-B5AC-8A386614702C}" srcOrd="0" destOrd="0" presId="urn:microsoft.com/office/officeart/2018/2/layout/IconLabelList"/>
    <dgm:cxn modelId="{3B9A4FA3-A427-4009-8961-75F55412D2F4}" type="presParOf" srcId="{E0B89EF0-7E57-448A-A219-4D8987839DA4}" destId="{01577A66-C025-4C2D-BD08-1137B2AB835C}" srcOrd="1" destOrd="0" presId="urn:microsoft.com/office/officeart/2018/2/layout/IconLabelList"/>
    <dgm:cxn modelId="{BAC17397-0699-42BF-8ECF-0C1A81B01F32}" type="presParOf" srcId="{E0B89EF0-7E57-448A-A219-4D8987839DA4}" destId="{A34F7C67-CC77-4DA1-8B07-C3BDD0628D55}" srcOrd="2" destOrd="0" presId="urn:microsoft.com/office/officeart/2018/2/layout/IconLabelList"/>
    <dgm:cxn modelId="{9E2132D5-FDB2-4C3D-B993-C5AC02918992}" type="presParOf" srcId="{2E11FAF6-DC4A-4915-887E-C59CAFC503C8}" destId="{1076AAFA-71A1-4BA9-AA75-EB7129E4107F}" srcOrd="1" destOrd="0" presId="urn:microsoft.com/office/officeart/2018/2/layout/IconLabelList"/>
    <dgm:cxn modelId="{F31A0906-B59E-4A90-B50B-D14EA7D37B4D}" type="presParOf" srcId="{2E11FAF6-DC4A-4915-887E-C59CAFC503C8}" destId="{957001F3-F2FC-4A0B-AF38-3FF5BAC0BBBB}" srcOrd="2" destOrd="0" presId="urn:microsoft.com/office/officeart/2018/2/layout/IconLabelList"/>
    <dgm:cxn modelId="{428D41D3-6BDE-47B0-AD02-6DB6380339B5}" type="presParOf" srcId="{957001F3-F2FC-4A0B-AF38-3FF5BAC0BBBB}" destId="{21743B77-A223-4B8E-9B25-C0814B3976A3}" srcOrd="0" destOrd="0" presId="urn:microsoft.com/office/officeart/2018/2/layout/IconLabelList"/>
    <dgm:cxn modelId="{004E7E8D-2249-4DF7-92C0-1E53F823AE19}" type="presParOf" srcId="{957001F3-F2FC-4A0B-AF38-3FF5BAC0BBBB}" destId="{D91C4267-7F61-426B-B255-8334D655D75E}" srcOrd="1" destOrd="0" presId="urn:microsoft.com/office/officeart/2018/2/layout/IconLabelList"/>
    <dgm:cxn modelId="{2C9F9053-9518-4431-AA05-ECDCD038A453}" type="presParOf" srcId="{957001F3-F2FC-4A0B-AF38-3FF5BAC0BBBB}" destId="{673E3D02-82BF-4445-8AE5-0B42F2163E8B}" srcOrd="2" destOrd="0" presId="urn:microsoft.com/office/officeart/2018/2/layout/IconLabelList"/>
    <dgm:cxn modelId="{A604EFC7-0D2A-4BE8-B7A0-430E44D4A785}" type="presParOf" srcId="{2E11FAF6-DC4A-4915-887E-C59CAFC503C8}" destId="{160B030A-7D88-4182-AE4A-C445E85667A7}" srcOrd="3" destOrd="0" presId="urn:microsoft.com/office/officeart/2018/2/layout/IconLabelList"/>
    <dgm:cxn modelId="{8CAECFB9-0742-452C-A928-E5BEF089596D}" type="presParOf" srcId="{2E11FAF6-DC4A-4915-887E-C59CAFC503C8}" destId="{18DBDC64-EF13-4CF8-BB43-86F942AE3DAA}" srcOrd="4" destOrd="0" presId="urn:microsoft.com/office/officeart/2018/2/layout/IconLabelList"/>
    <dgm:cxn modelId="{4133A82A-536B-4CC3-A9C2-80A7C07086C7}" type="presParOf" srcId="{18DBDC64-EF13-4CF8-BB43-86F942AE3DAA}" destId="{29BF0566-CCD4-4B3D-B923-E69608A23750}" srcOrd="0" destOrd="0" presId="urn:microsoft.com/office/officeart/2018/2/layout/IconLabelList"/>
    <dgm:cxn modelId="{C3F2507D-8EB6-4A23-9408-C87744C2A6DC}" type="presParOf" srcId="{18DBDC64-EF13-4CF8-BB43-86F942AE3DAA}" destId="{31ED4E2D-0C83-46CD-BF2A-3F4F73DFF600}" srcOrd="1" destOrd="0" presId="urn:microsoft.com/office/officeart/2018/2/layout/IconLabelList"/>
    <dgm:cxn modelId="{80A318B4-E67E-42FA-879D-051CE1D9A470}" type="presParOf" srcId="{18DBDC64-EF13-4CF8-BB43-86F942AE3DAA}" destId="{0717028B-04A0-4C6E-9C11-FD9BB1141F9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CAE6448-2A4A-495D-A773-E414E5BDB4B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2489388-7FC7-4324-9205-7E5D18D95658}">
      <dgm:prSet/>
      <dgm:spPr/>
      <dgm:t>
        <a:bodyPr/>
        <a:lstStyle/>
        <a:p>
          <a:r>
            <a:rPr lang="en-GB" dirty="0"/>
            <a:t>1 - Negligible</a:t>
          </a:r>
          <a:endParaRPr lang="en-US" dirty="0"/>
        </a:p>
      </dgm:t>
    </dgm:pt>
    <dgm:pt modelId="{D0E3E0BE-34FA-49A9-AB7B-38585EBD6693}" type="parTrans" cxnId="{2F70B509-F541-4B18-8B2B-09FB812EC05B}">
      <dgm:prSet/>
      <dgm:spPr/>
      <dgm:t>
        <a:bodyPr/>
        <a:lstStyle/>
        <a:p>
          <a:endParaRPr lang="en-US"/>
        </a:p>
      </dgm:t>
    </dgm:pt>
    <dgm:pt modelId="{448368B5-4C66-48D9-978E-6588C04D4318}" type="sibTrans" cxnId="{2F70B509-F541-4B18-8B2B-09FB812EC05B}">
      <dgm:prSet/>
      <dgm:spPr/>
      <dgm:t>
        <a:bodyPr/>
        <a:lstStyle/>
        <a:p>
          <a:endParaRPr lang="en-US"/>
        </a:p>
      </dgm:t>
    </dgm:pt>
    <dgm:pt modelId="{2A0F0693-8B28-45CF-89E4-CB13F2A5042A}">
      <dgm:prSet/>
      <dgm:spPr/>
      <dgm:t>
        <a:bodyPr/>
        <a:lstStyle/>
        <a:p>
          <a:r>
            <a:rPr lang="en-GB" dirty="0"/>
            <a:t>2 - Marginal</a:t>
          </a:r>
          <a:endParaRPr lang="en-US" dirty="0"/>
        </a:p>
      </dgm:t>
    </dgm:pt>
    <dgm:pt modelId="{DDDA8C53-B88A-4BEB-A9C5-7E2A75976FBE}" type="parTrans" cxnId="{B391AC05-19D4-49B8-95EB-E0D2D676A1D1}">
      <dgm:prSet/>
      <dgm:spPr/>
      <dgm:t>
        <a:bodyPr/>
        <a:lstStyle/>
        <a:p>
          <a:endParaRPr lang="en-US"/>
        </a:p>
      </dgm:t>
    </dgm:pt>
    <dgm:pt modelId="{D4DDABFA-80FF-4584-8C2D-C8EC43FAF4C5}" type="sibTrans" cxnId="{B391AC05-19D4-49B8-95EB-E0D2D676A1D1}">
      <dgm:prSet/>
      <dgm:spPr/>
      <dgm:t>
        <a:bodyPr/>
        <a:lstStyle/>
        <a:p>
          <a:endParaRPr lang="en-US"/>
        </a:p>
      </dgm:t>
    </dgm:pt>
    <dgm:pt modelId="{BBDA8BEA-4F3E-483E-A6F2-1470EA7B49DE}">
      <dgm:prSet/>
      <dgm:spPr/>
      <dgm:t>
        <a:bodyPr/>
        <a:lstStyle/>
        <a:p>
          <a:r>
            <a:rPr lang="en-GB" dirty="0"/>
            <a:t>3 - Important</a:t>
          </a:r>
          <a:endParaRPr lang="en-US" dirty="0"/>
        </a:p>
      </dgm:t>
    </dgm:pt>
    <dgm:pt modelId="{FEB07FAB-BE0A-4C04-B8D6-D19C62E44431}" type="parTrans" cxnId="{4F789622-0419-4449-8D28-4BF0DE8940A7}">
      <dgm:prSet/>
      <dgm:spPr/>
      <dgm:t>
        <a:bodyPr/>
        <a:lstStyle/>
        <a:p>
          <a:endParaRPr lang="en-US"/>
        </a:p>
      </dgm:t>
    </dgm:pt>
    <dgm:pt modelId="{EE95F2B7-827F-47C3-A32E-9D05A190B70C}" type="sibTrans" cxnId="{4F789622-0419-4449-8D28-4BF0DE8940A7}">
      <dgm:prSet/>
      <dgm:spPr/>
      <dgm:t>
        <a:bodyPr/>
        <a:lstStyle/>
        <a:p>
          <a:endParaRPr lang="en-US"/>
        </a:p>
      </dgm:t>
    </dgm:pt>
    <dgm:pt modelId="{05E2766C-AE39-4BFD-84AE-1A572A4A68D9}">
      <dgm:prSet/>
      <dgm:spPr/>
      <dgm:t>
        <a:bodyPr/>
        <a:lstStyle/>
        <a:p>
          <a:r>
            <a:rPr lang="en-GB" dirty="0"/>
            <a:t>4 - Serious</a:t>
          </a:r>
          <a:endParaRPr lang="en-US" dirty="0"/>
        </a:p>
      </dgm:t>
    </dgm:pt>
    <dgm:pt modelId="{27102E57-3B17-402F-BE28-29D6012416A7}" type="parTrans" cxnId="{E4C6EC87-5614-498E-8F6A-69D43F28A931}">
      <dgm:prSet/>
      <dgm:spPr/>
      <dgm:t>
        <a:bodyPr/>
        <a:lstStyle/>
        <a:p>
          <a:endParaRPr lang="en-US"/>
        </a:p>
      </dgm:t>
    </dgm:pt>
    <dgm:pt modelId="{FF796D9F-E9AD-48E2-B8B5-1194CB368F5E}" type="sibTrans" cxnId="{E4C6EC87-5614-498E-8F6A-69D43F28A931}">
      <dgm:prSet/>
      <dgm:spPr/>
      <dgm:t>
        <a:bodyPr/>
        <a:lstStyle/>
        <a:p>
          <a:endParaRPr lang="en-US"/>
        </a:p>
      </dgm:t>
    </dgm:pt>
    <dgm:pt modelId="{D8C2D3F1-CF05-489F-8D7F-154CB1B6ADDC}">
      <dgm:prSet/>
      <dgm:spPr/>
      <dgm:t>
        <a:bodyPr/>
        <a:lstStyle/>
        <a:p>
          <a:r>
            <a:rPr lang="en-GB" dirty="0"/>
            <a:t>5 - Catastrophic</a:t>
          </a:r>
          <a:endParaRPr lang="en-US" dirty="0"/>
        </a:p>
      </dgm:t>
    </dgm:pt>
    <dgm:pt modelId="{4B07CC55-6EFA-43FE-9FF8-77B658B97C84}" type="parTrans" cxnId="{6C6EC272-61EE-4D79-8C73-3D40F5789663}">
      <dgm:prSet/>
      <dgm:spPr/>
      <dgm:t>
        <a:bodyPr/>
        <a:lstStyle/>
        <a:p>
          <a:endParaRPr lang="en-US"/>
        </a:p>
      </dgm:t>
    </dgm:pt>
    <dgm:pt modelId="{DB59FCB8-D5ED-4B55-90FC-A560BDCAAEEC}" type="sibTrans" cxnId="{6C6EC272-61EE-4D79-8C73-3D40F5789663}">
      <dgm:prSet/>
      <dgm:spPr/>
      <dgm:t>
        <a:bodyPr/>
        <a:lstStyle/>
        <a:p>
          <a:endParaRPr lang="en-US"/>
        </a:p>
      </dgm:t>
    </dgm:pt>
    <dgm:pt modelId="{60DAE506-0D40-4D06-8DDD-17663235ED60}" type="pres">
      <dgm:prSet presAssocID="{ECAE6448-2A4A-495D-A773-E414E5BDB4B8}" presName="root" presStyleCnt="0">
        <dgm:presLayoutVars>
          <dgm:dir/>
          <dgm:resizeHandles val="exact"/>
        </dgm:presLayoutVars>
      </dgm:prSet>
      <dgm:spPr/>
    </dgm:pt>
    <dgm:pt modelId="{9EE3D990-4EFC-451C-AA85-7B5651CC2504}" type="pres">
      <dgm:prSet presAssocID="{E2489388-7FC7-4324-9205-7E5D18D95658}" presName="compNode" presStyleCnt="0"/>
      <dgm:spPr/>
    </dgm:pt>
    <dgm:pt modelId="{BF152C9E-D260-4D2F-9ED9-D3C9DBF8B50C}" type="pres">
      <dgm:prSet presAssocID="{E2489388-7FC7-4324-9205-7E5D18D95658}" presName="bgRect" presStyleLbl="bgShp" presStyleIdx="0" presStyleCnt="5"/>
      <dgm:spPr/>
    </dgm:pt>
    <dgm:pt modelId="{6A9B3507-D752-4BCE-B805-A09A8828B397}" type="pres">
      <dgm:prSet presAssocID="{E2489388-7FC7-4324-9205-7E5D18D95658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"/>
        </a:ext>
      </dgm:extLst>
    </dgm:pt>
    <dgm:pt modelId="{6BB64CD7-7467-48D7-BF0A-706E41D324BB}" type="pres">
      <dgm:prSet presAssocID="{E2489388-7FC7-4324-9205-7E5D18D95658}" presName="spaceRect" presStyleCnt="0"/>
      <dgm:spPr/>
    </dgm:pt>
    <dgm:pt modelId="{95371F06-4BD2-4CA4-9A07-D773EF6B7FAF}" type="pres">
      <dgm:prSet presAssocID="{E2489388-7FC7-4324-9205-7E5D18D95658}" presName="parTx" presStyleLbl="revTx" presStyleIdx="0" presStyleCnt="5">
        <dgm:presLayoutVars>
          <dgm:chMax val="0"/>
          <dgm:chPref val="0"/>
        </dgm:presLayoutVars>
      </dgm:prSet>
      <dgm:spPr/>
    </dgm:pt>
    <dgm:pt modelId="{B3498193-B807-44EE-ACF1-24CF12DE7CB4}" type="pres">
      <dgm:prSet presAssocID="{448368B5-4C66-48D9-978E-6588C04D4318}" presName="sibTrans" presStyleCnt="0"/>
      <dgm:spPr/>
    </dgm:pt>
    <dgm:pt modelId="{5BAB3DE9-7ACA-46B6-9BC0-F99134D60A12}" type="pres">
      <dgm:prSet presAssocID="{2A0F0693-8B28-45CF-89E4-CB13F2A5042A}" presName="compNode" presStyleCnt="0"/>
      <dgm:spPr/>
    </dgm:pt>
    <dgm:pt modelId="{374155C4-3D44-4415-812D-8799D9546910}" type="pres">
      <dgm:prSet presAssocID="{2A0F0693-8B28-45CF-89E4-CB13F2A5042A}" presName="bgRect" presStyleLbl="bgShp" presStyleIdx="1" presStyleCnt="5"/>
      <dgm:spPr/>
    </dgm:pt>
    <dgm:pt modelId="{FB5E6AD6-47E9-40DC-8697-AC7E6109DC24}" type="pres">
      <dgm:prSet presAssocID="{2A0F0693-8B28-45CF-89E4-CB13F2A5042A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436557D6-A961-4C8E-9BC5-31295F3A8A7F}" type="pres">
      <dgm:prSet presAssocID="{2A0F0693-8B28-45CF-89E4-CB13F2A5042A}" presName="spaceRect" presStyleCnt="0"/>
      <dgm:spPr/>
    </dgm:pt>
    <dgm:pt modelId="{33434596-D25B-4D4C-939D-BA88245F81B3}" type="pres">
      <dgm:prSet presAssocID="{2A0F0693-8B28-45CF-89E4-CB13F2A5042A}" presName="parTx" presStyleLbl="revTx" presStyleIdx="1" presStyleCnt="5">
        <dgm:presLayoutVars>
          <dgm:chMax val="0"/>
          <dgm:chPref val="0"/>
        </dgm:presLayoutVars>
      </dgm:prSet>
      <dgm:spPr/>
    </dgm:pt>
    <dgm:pt modelId="{E59F7D6A-2D89-449B-821E-938E570F6E4A}" type="pres">
      <dgm:prSet presAssocID="{D4DDABFA-80FF-4584-8C2D-C8EC43FAF4C5}" presName="sibTrans" presStyleCnt="0"/>
      <dgm:spPr/>
    </dgm:pt>
    <dgm:pt modelId="{48B37966-DB5A-4B2B-A569-1F350CDF5291}" type="pres">
      <dgm:prSet presAssocID="{BBDA8BEA-4F3E-483E-A6F2-1470EA7B49DE}" presName="compNode" presStyleCnt="0"/>
      <dgm:spPr/>
    </dgm:pt>
    <dgm:pt modelId="{DA70ECD7-CCB8-451C-9955-27F179BDDF94}" type="pres">
      <dgm:prSet presAssocID="{BBDA8BEA-4F3E-483E-A6F2-1470EA7B49DE}" presName="bgRect" presStyleLbl="bgShp" presStyleIdx="2" presStyleCnt="5"/>
      <dgm:spPr/>
    </dgm:pt>
    <dgm:pt modelId="{142CD629-BCE4-431E-9D97-E37B4F89BAA2}" type="pres">
      <dgm:prSet presAssocID="{BBDA8BEA-4F3E-483E-A6F2-1470EA7B49DE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C602C048-18BF-4AC6-A99B-6BB76276AFA0}" type="pres">
      <dgm:prSet presAssocID="{BBDA8BEA-4F3E-483E-A6F2-1470EA7B49DE}" presName="spaceRect" presStyleCnt="0"/>
      <dgm:spPr/>
    </dgm:pt>
    <dgm:pt modelId="{DF2E3209-58FD-4A18-B3B4-9F241E06F4DE}" type="pres">
      <dgm:prSet presAssocID="{BBDA8BEA-4F3E-483E-A6F2-1470EA7B49DE}" presName="parTx" presStyleLbl="revTx" presStyleIdx="2" presStyleCnt="5">
        <dgm:presLayoutVars>
          <dgm:chMax val="0"/>
          <dgm:chPref val="0"/>
        </dgm:presLayoutVars>
      </dgm:prSet>
      <dgm:spPr/>
    </dgm:pt>
    <dgm:pt modelId="{B0B49AA8-2FC9-48E4-A317-B48C8C740D41}" type="pres">
      <dgm:prSet presAssocID="{EE95F2B7-827F-47C3-A32E-9D05A190B70C}" presName="sibTrans" presStyleCnt="0"/>
      <dgm:spPr/>
    </dgm:pt>
    <dgm:pt modelId="{F83C26AE-9128-47F2-AFC9-D3313F660615}" type="pres">
      <dgm:prSet presAssocID="{05E2766C-AE39-4BFD-84AE-1A572A4A68D9}" presName="compNode" presStyleCnt="0"/>
      <dgm:spPr/>
    </dgm:pt>
    <dgm:pt modelId="{2F185696-3AEF-46F2-AF6F-AFA33F3E8763}" type="pres">
      <dgm:prSet presAssocID="{05E2766C-AE39-4BFD-84AE-1A572A4A68D9}" presName="bgRect" presStyleLbl="bgShp" presStyleIdx="3" presStyleCnt="5"/>
      <dgm:spPr/>
    </dgm:pt>
    <dgm:pt modelId="{966FFED9-AB62-4BE3-B5B5-8B81F06890FF}" type="pres">
      <dgm:prSet presAssocID="{05E2766C-AE39-4BFD-84AE-1A572A4A68D9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utral Face with No Fill"/>
        </a:ext>
      </dgm:extLst>
    </dgm:pt>
    <dgm:pt modelId="{78C8021B-0071-46CE-8ACB-75FC2A63975E}" type="pres">
      <dgm:prSet presAssocID="{05E2766C-AE39-4BFD-84AE-1A572A4A68D9}" presName="spaceRect" presStyleCnt="0"/>
      <dgm:spPr/>
    </dgm:pt>
    <dgm:pt modelId="{E8AE4376-860B-414D-9387-48C9EE127FD2}" type="pres">
      <dgm:prSet presAssocID="{05E2766C-AE39-4BFD-84AE-1A572A4A68D9}" presName="parTx" presStyleLbl="revTx" presStyleIdx="3" presStyleCnt="5">
        <dgm:presLayoutVars>
          <dgm:chMax val="0"/>
          <dgm:chPref val="0"/>
        </dgm:presLayoutVars>
      </dgm:prSet>
      <dgm:spPr/>
    </dgm:pt>
    <dgm:pt modelId="{D8E8CE1A-861F-4B62-A752-5A090EC037B6}" type="pres">
      <dgm:prSet presAssocID="{FF796D9F-E9AD-48E2-B8B5-1194CB368F5E}" presName="sibTrans" presStyleCnt="0"/>
      <dgm:spPr/>
    </dgm:pt>
    <dgm:pt modelId="{CD0F0291-4B4B-469D-9AAE-55086B2CBB6D}" type="pres">
      <dgm:prSet presAssocID="{D8C2D3F1-CF05-489F-8D7F-154CB1B6ADDC}" presName="compNode" presStyleCnt="0"/>
      <dgm:spPr/>
    </dgm:pt>
    <dgm:pt modelId="{B2B6C77B-6124-4000-BF31-8268F3691C46}" type="pres">
      <dgm:prSet presAssocID="{D8C2D3F1-CF05-489F-8D7F-154CB1B6ADDC}" presName="bgRect" presStyleLbl="bgShp" presStyleIdx="4" presStyleCnt="5"/>
      <dgm:spPr/>
    </dgm:pt>
    <dgm:pt modelId="{4ABEFDF7-A40C-4ED4-A10C-4F41E20E480F}" type="pres">
      <dgm:prSet presAssocID="{D8C2D3F1-CF05-489F-8D7F-154CB1B6ADDC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active"/>
        </a:ext>
      </dgm:extLst>
    </dgm:pt>
    <dgm:pt modelId="{FE3185F8-54CC-4FB7-9B09-4D14C9F6CB70}" type="pres">
      <dgm:prSet presAssocID="{D8C2D3F1-CF05-489F-8D7F-154CB1B6ADDC}" presName="spaceRect" presStyleCnt="0"/>
      <dgm:spPr/>
    </dgm:pt>
    <dgm:pt modelId="{256982CF-F4BF-4498-AB19-30B328F7C3F3}" type="pres">
      <dgm:prSet presAssocID="{D8C2D3F1-CF05-489F-8D7F-154CB1B6ADDC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B391AC05-19D4-49B8-95EB-E0D2D676A1D1}" srcId="{ECAE6448-2A4A-495D-A773-E414E5BDB4B8}" destId="{2A0F0693-8B28-45CF-89E4-CB13F2A5042A}" srcOrd="1" destOrd="0" parTransId="{DDDA8C53-B88A-4BEB-A9C5-7E2A75976FBE}" sibTransId="{D4DDABFA-80FF-4584-8C2D-C8EC43FAF4C5}"/>
    <dgm:cxn modelId="{2F70B509-F541-4B18-8B2B-09FB812EC05B}" srcId="{ECAE6448-2A4A-495D-A773-E414E5BDB4B8}" destId="{E2489388-7FC7-4324-9205-7E5D18D95658}" srcOrd="0" destOrd="0" parTransId="{D0E3E0BE-34FA-49A9-AB7B-38585EBD6693}" sibTransId="{448368B5-4C66-48D9-978E-6588C04D4318}"/>
    <dgm:cxn modelId="{4F789622-0419-4449-8D28-4BF0DE8940A7}" srcId="{ECAE6448-2A4A-495D-A773-E414E5BDB4B8}" destId="{BBDA8BEA-4F3E-483E-A6F2-1470EA7B49DE}" srcOrd="2" destOrd="0" parTransId="{FEB07FAB-BE0A-4C04-B8D6-D19C62E44431}" sibTransId="{EE95F2B7-827F-47C3-A32E-9D05A190B70C}"/>
    <dgm:cxn modelId="{52921066-C0B0-4157-BB59-4892DC09E64B}" type="presOf" srcId="{BBDA8BEA-4F3E-483E-A6F2-1470EA7B49DE}" destId="{DF2E3209-58FD-4A18-B3B4-9F241E06F4DE}" srcOrd="0" destOrd="0" presId="urn:microsoft.com/office/officeart/2018/2/layout/IconVerticalSolidList"/>
    <dgm:cxn modelId="{6C6EC272-61EE-4D79-8C73-3D40F5789663}" srcId="{ECAE6448-2A4A-495D-A773-E414E5BDB4B8}" destId="{D8C2D3F1-CF05-489F-8D7F-154CB1B6ADDC}" srcOrd="4" destOrd="0" parTransId="{4B07CC55-6EFA-43FE-9FF8-77B658B97C84}" sibTransId="{DB59FCB8-D5ED-4B55-90FC-A560BDCAAEEC}"/>
    <dgm:cxn modelId="{E4C6EC87-5614-498E-8F6A-69D43F28A931}" srcId="{ECAE6448-2A4A-495D-A773-E414E5BDB4B8}" destId="{05E2766C-AE39-4BFD-84AE-1A572A4A68D9}" srcOrd="3" destOrd="0" parTransId="{27102E57-3B17-402F-BE28-29D6012416A7}" sibTransId="{FF796D9F-E9AD-48E2-B8B5-1194CB368F5E}"/>
    <dgm:cxn modelId="{3B145595-D2BF-41AB-B4E8-1EDA508B5B5A}" type="presOf" srcId="{2A0F0693-8B28-45CF-89E4-CB13F2A5042A}" destId="{33434596-D25B-4D4C-939D-BA88245F81B3}" srcOrd="0" destOrd="0" presId="urn:microsoft.com/office/officeart/2018/2/layout/IconVerticalSolidList"/>
    <dgm:cxn modelId="{391101AD-81F2-443E-A087-5B1F6D55DF61}" type="presOf" srcId="{D8C2D3F1-CF05-489F-8D7F-154CB1B6ADDC}" destId="{256982CF-F4BF-4498-AB19-30B328F7C3F3}" srcOrd="0" destOrd="0" presId="urn:microsoft.com/office/officeart/2018/2/layout/IconVerticalSolidList"/>
    <dgm:cxn modelId="{BCB666C2-C91C-4984-AA29-FF2BCE1BFE0E}" type="presOf" srcId="{ECAE6448-2A4A-495D-A773-E414E5BDB4B8}" destId="{60DAE506-0D40-4D06-8DDD-17663235ED60}" srcOrd="0" destOrd="0" presId="urn:microsoft.com/office/officeart/2018/2/layout/IconVerticalSolidList"/>
    <dgm:cxn modelId="{1B5BE2DE-A806-4352-898A-F6CA33EF69FC}" type="presOf" srcId="{E2489388-7FC7-4324-9205-7E5D18D95658}" destId="{95371F06-4BD2-4CA4-9A07-D773EF6B7FAF}" srcOrd="0" destOrd="0" presId="urn:microsoft.com/office/officeart/2018/2/layout/IconVerticalSolidList"/>
    <dgm:cxn modelId="{359B37F1-3715-492E-BF34-0C45C501B42A}" type="presOf" srcId="{05E2766C-AE39-4BFD-84AE-1A572A4A68D9}" destId="{E8AE4376-860B-414D-9387-48C9EE127FD2}" srcOrd="0" destOrd="0" presId="urn:microsoft.com/office/officeart/2018/2/layout/IconVerticalSolidList"/>
    <dgm:cxn modelId="{771B4227-2001-47A2-9166-0A435EBC7F5E}" type="presParOf" srcId="{60DAE506-0D40-4D06-8DDD-17663235ED60}" destId="{9EE3D990-4EFC-451C-AA85-7B5651CC2504}" srcOrd="0" destOrd="0" presId="urn:microsoft.com/office/officeart/2018/2/layout/IconVerticalSolidList"/>
    <dgm:cxn modelId="{B8F090A6-52CE-4DA0-82E8-3DAC343FEBB0}" type="presParOf" srcId="{9EE3D990-4EFC-451C-AA85-7B5651CC2504}" destId="{BF152C9E-D260-4D2F-9ED9-D3C9DBF8B50C}" srcOrd="0" destOrd="0" presId="urn:microsoft.com/office/officeart/2018/2/layout/IconVerticalSolidList"/>
    <dgm:cxn modelId="{38239437-8B79-4E29-B31E-81E9F8956C0F}" type="presParOf" srcId="{9EE3D990-4EFC-451C-AA85-7B5651CC2504}" destId="{6A9B3507-D752-4BCE-B805-A09A8828B397}" srcOrd="1" destOrd="0" presId="urn:microsoft.com/office/officeart/2018/2/layout/IconVerticalSolidList"/>
    <dgm:cxn modelId="{EC11801B-7293-4217-9A3D-DBF8B8C50AED}" type="presParOf" srcId="{9EE3D990-4EFC-451C-AA85-7B5651CC2504}" destId="{6BB64CD7-7467-48D7-BF0A-706E41D324BB}" srcOrd="2" destOrd="0" presId="urn:microsoft.com/office/officeart/2018/2/layout/IconVerticalSolidList"/>
    <dgm:cxn modelId="{7B8DB759-2A36-4D3E-9408-30ACED63FC73}" type="presParOf" srcId="{9EE3D990-4EFC-451C-AA85-7B5651CC2504}" destId="{95371F06-4BD2-4CA4-9A07-D773EF6B7FAF}" srcOrd="3" destOrd="0" presId="urn:microsoft.com/office/officeart/2018/2/layout/IconVerticalSolidList"/>
    <dgm:cxn modelId="{A2285F3E-9C46-4E46-914B-994BF90B17F9}" type="presParOf" srcId="{60DAE506-0D40-4D06-8DDD-17663235ED60}" destId="{B3498193-B807-44EE-ACF1-24CF12DE7CB4}" srcOrd="1" destOrd="0" presId="urn:microsoft.com/office/officeart/2018/2/layout/IconVerticalSolidList"/>
    <dgm:cxn modelId="{74320798-A108-4979-A70A-6165E7608783}" type="presParOf" srcId="{60DAE506-0D40-4D06-8DDD-17663235ED60}" destId="{5BAB3DE9-7ACA-46B6-9BC0-F99134D60A12}" srcOrd="2" destOrd="0" presId="urn:microsoft.com/office/officeart/2018/2/layout/IconVerticalSolidList"/>
    <dgm:cxn modelId="{03CDC83F-4689-4E58-901D-E51073D831D3}" type="presParOf" srcId="{5BAB3DE9-7ACA-46B6-9BC0-F99134D60A12}" destId="{374155C4-3D44-4415-812D-8799D9546910}" srcOrd="0" destOrd="0" presId="urn:microsoft.com/office/officeart/2018/2/layout/IconVerticalSolidList"/>
    <dgm:cxn modelId="{5AF4EF18-DBD8-426D-990A-F7A52B06516C}" type="presParOf" srcId="{5BAB3DE9-7ACA-46B6-9BC0-F99134D60A12}" destId="{FB5E6AD6-47E9-40DC-8697-AC7E6109DC24}" srcOrd="1" destOrd="0" presId="urn:microsoft.com/office/officeart/2018/2/layout/IconVerticalSolidList"/>
    <dgm:cxn modelId="{28C966F8-4B08-4223-A746-C0E57B1A2B4D}" type="presParOf" srcId="{5BAB3DE9-7ACA-46B6-9BC0-F99134D60A12}" destId="{436557D6-A961-4C8E-9BC5-31295F3A8A7F}" srcOrd="2" destOrd="0" presId="urn:microsoft.com/office/officeart/2018/2/layout/IconVerticalSolidList"/>
    <dgm:cxn modelId="{D979F837-E1E3-4BF3-9EEB-900FCC67B31F}" type="presParOf" srcId="{5BAB3DE9-7ACA-46B6-9BC0-F99134D60A12}" destId="{33434596-D25B-4D4C-939D-BA88245F81B3}" srcOrd="3" destOrd="0" presId="urn:microsoft.com/office/officeart/2018/2/layout/IconVerticalSolidList"/>
    <dgm:cxn modelId="{32EB5829-1420-4D59-926A-4867A540EA63}" type="presParOf" srcId="{60DAE506-0D40-4D06-8DDD-17663235ED60}" destId="{E59F7D6A-2D89-449B-821E-938E570F6E4A}" srcOrd="3" destOrd="0" presId="urn:microsoft.com/office/officeart/2018/2/layout/IconVerticalSolidList"/>
    <dgm:cxn modelId="{1964E203-513B-43E8-BEA0-E5E9DD56F753}" type="presParOf" srcId="{60DAE506-0D40-4D06-8DDD-17663235ED60}" destId="{48B37966-DB5A-4B2B-A569-1F350CDF5291}" srcOrd="4" destOrd="0" presId="urn:microsoft.com/office/officeart/2018/2/layout/IconVerticalSolidList"/>
    <dgm:cxn modelId="{B11D2A6B-5DB1-4B74-BFBD-6D549598E510}" type="presParOf" srcId="{48B37966-DB5A-4B2B-A569-1F350CDF5291}" destId="{DA70ECD7-CCB8-451C-9955-27F179BDDF94}" srcOrd="0" destOrd="0" presId="urn:microsoft.com/office/officeart/2018/2/layout/IconVerticalSolidList"/>
    <dgm:cxn modelId="{03A8F313-0487-44BA-BF67-92C6338EFE44}" type="presParOf" srcId="{48B37966-DB5A-4B2B-A569-1F350CDF5291}" destId="{142CD629-BCE4-431E-9D97-E37B4F89BAA2}" srcOrd="1" destOrd="0" presId="urn:microsoft.com/office/officeart/2018/2/layout/IconVerticalSolidList"/>
    <dgm:cxn modelId="{C0E09FD9-2530-491D-A889-4343E3C949C5}" type="presParOf" srcId="{48B37966-DB5A-4B2B-A569-1F350CDF5291}" destId="{C602C048-18BF-4AC6-A99B-6BB76276AFA0}" srcOrd="2" destOrd="0" presId="urn:microsoft.com/office/officeart/2018/2/layout/IconVerticalSolidList"/>
    <dgm:cxn modelId="{168CFF69-C725-465E-B9C2-04F5BB68DFE4}" type="presParOf" srcId="{48B37966-DB5A-4B2B-A569-1F350CDF5291}" destId="{DF2E3209-58FD-4A18-B3B4-9F241E06F4DE}" srcOrd="3" destOrd="0" presId="urn:microsoft.com/office/officeart/2018/2/layout/IconVerticalSolidList"/>
    <dgm:cxn modelId="{E00F94C5-A1FC-4E2F-AC33-3B1AF00C13FF}" type="presParOf" srcId="{60DAE506-0D40-4D06-8DDD-17663235ED60}" destId="{B0B49AA8-2FC9-48E4-A317-B48C8C740D41}" srcOrd="5" destOrd="0" presId="urn:microsoft.com/office/officeart/2018/2/layout/IconVerticalSolidList"/>
    <dgm:cxn modelId="{E3EA111C-67B2-443E-9F8D-13B42AA170EF}" type="presParOf" srcId="{60DAE506-0D40-4D06-8DDD-17663235ED60}" destId="{F83C26AE-9128-47F2-AFC9-D3313F660615}" srcOrd="6" destOrd="0" presId="urn:microsoft.com/office/officeart/2018/2/layout/IconVerticalSolidList"/>
    <dgm:cxn modelId="{A0D3719F-5666-4AD4-8106-7C45C09B47A4}" type="presParOf" srcId="{F83C26AE-9128-47F2-AFC9-D3313F660615}" destId="{2F185696-3AEF-46F2-AF6F-AFA33F3E8763}" srcOrd="0" destOrd="0" presId="urn:microsoft.com/office/officeart/2018/2/layout/IconVerticalSolidList"/>
    <dgm:cxn modelId="{71BACCCD-4CA0-4ECD-ADB2-55086D04BEF5}" type="presParOf" srcId="{F83C26AE-9128-47F2-AFC9-D3313F660615}" destId="{966FFED9-AB62-4BE3-B5B5-8B81F06890FF}" srcOrd="1" destOrd="0" presId="urn:microsoft.com/office/officeart/2018/2/layout/IconVerticalSolidList"/>
    <dgm:cxn modelId="{E9050993-693A-4A1C-8D4E-E97A939D5A67}" type="presParOf" srcId="{F83C26AE-9128-47F2-AFC9-D3313F660615}" destId="{78C8021B-0071-46CE-8ACB-75FC2A63975E}" srcOrd="2" destOrd="0" presId="urn:microsoft.com/office/officeart/2018/2/layout/IconVerticalSolidList"/>
    <dgm:cxn modelId="{6F888751-24C1-4096-AC3C-A8B4EEBF288F}" type="presParOf" srcId="{F83C26AE-9128-47F2-AFC9-D3313F660615}" destId="{E8AE4376-860B-414D-9387-48C9EE127FD2}" srcOrd="3" destOrd="0" presId="urn:microsoft.com/office/officeart/2018/2/layout/IconVerticalSolidList"/>
    <dgm:cxn modelId="{57832DE9-3FA4-4665-A4F0-E39576D9701D}" type="presParOf" srcId="{60DAE506-0D40-4D06-8DDD-17663235ED60}" destId="{D8E8CE1A-861F-4B62-A752-5A090EC037B6}" srcOrd="7" destOrd="0" presId="urn:microsoft.com/office/officeart/2018/2/layout/IconVerticalSolidList"/>
    <dgm:cxn modelId="{361CC53B-6925-4471-A518-2877DF28B5C9}" type="presParOf" srcId="{60DAE506-0D40-4D06-8DDD-17663235ED60}" destId="{CD0F0291-4B4B-469D-9AAE-55086B2CBB6D}" srcOrd="8" destOrd="0" presId="urn:microsoft.com/office/officeart/2018/2/layout/IconVerticalSolidList"/>
    <dgm:cxn modelId="{85223318-E8CD-4E8D-AEF9-7AECB4202EDA}" type="presParOf" srcId="{CD0F0291-4B4B-469D-9AAE-55086B2CBB6D}" destId="{B2B6C77B-6124-4000-BF31-8268F3691C46}" srcOrd="0" destOrd="0" presId="urn:microsoft.com/office/officeart/2018/2/layout/IconVerticalSolidList"/>
    <dgm:cxn modelId="{3B3B37D7-D57E-4824-A261-D104AB1F81D0}" type="presParOf" srcId="{CD0F0291-4B4B-469D-9AAE-55086B2CBB6D}" destId="{4ABEFDF7-A40C-4ED4-A10C-4F41E20E480F}" srcOrd="1" destOrd="0" presId="urn:microsoft.com/office/officeart/2018/2/layout/IconVerticalSolidList"/>
    <dgm:cxn modelId="{F757AFB9-8A6A-4A63-8F06-10F1F8BD3117}" type="presParOf" srcId="{CD0F0291-4B4B-469D-9AAE-55086B2CBB6D}" destId="{FE3185F8-54CC-4FB7-9B09-4D14C9F6CB70}" srcOrd="2" destOrd="0" presId="urn:microsoft.com/office/officeart/2018/2/layout/IconVerticalSolidList"/>
    <dgm:cxn modelId="{D9FF99AC-80A9-4B51-99F5-5E56CCF37B4A}" type="presParOf" srcId="{CD0F0291-4B4B-469D-9AAE-55086B2CBB6D}" destId="{256982CF-F4BF-4498-AB19-30B328F7C3F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6C075F0-FFC2-43FD-A457-EF73965410B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B7D528-93CF-4939-8EFD-A3EE35A99029}">
      <dgm:prSet/>
      <dgm:spPr/>
      <dgm:t>
        <a:bodyPr/>
        <a:lstStyle/>
        <a:p>
          <a:r>
            <a:rPr lang="en-GB" dirty="0"/>
            <a:t>1 - Impossible</a:t>
          </a:r>
          <a:endParaRPr lang="en-US" dirty="0"/>
        </a:p>
      </dgm:t>
    </dgm:pt>
    <dgm:pt modelId="{21CDC641-F07E-48EA-90A8-FEF1DA81CB34}" type="parTrans" cxnId="{C340E749-AA1A-4A3E-9DA3-1F765B6B5F18}">
      <dgm:prSet/>
      <dgm:spPr/>
      <dgm:t>
        <a:bodyPr/>
        <a:lstStyle/>
        <a:p>
          <a:endParaRPr lang="en-US"/>
        </a:p>
      </dgm:t>
    </dgm:pt>
    <dgm:pt modelId="{C1B72E71-AE82-4475-A682-8272B18080C9}" type="sibTrans" cxnId="{C340E749-AA1A-4A3E-9DA3-1F765B6B5F18}">
      <dgm:prSet/>
      <dgm:spPr/>
      <dgm:t>
        <a:bodyPr/>
        <a:lstStyle/>
        <a:p>
          <a:endParaRPr lang="en-US"/>
        </a:p>
      </dgm:t>
    </dgm:pt>
    <dgm:pt modelId="{B2F1B479-CD18-4401-A8CC-E4C510BFA437}">
      <dgm:prSet/>
      <dgm:spPr/>
      <dgm:t>
        <a:bodyPr/>
        <a:lstStyle/>
        <a:p>
          <a:r>
            <a:rPr lang="en-GB" dirty="0"/>
            <a:t>2 - Remote</a:t>
          </a:r>
          <a:endParaRPr lang="en-US" dirty="0"/>
        </a:p>
      </dgm:t>
    </dgm:pt>
    <dgm:pt modelId="{CFDB99AE-3C68-407B-886B-312E9C1D638D}" type="parTrans" cxnId="{4000E0E6-5C2F-41BD-94D3-C9B2EF9E740D}">
      <dgm:prSet/>
      <dgm:spPr/>
      <dgm:t>
        <a:bodyPr/>
        <a:lstStyle/>
        <a:p>
          <a:endParaRPr lang="en-US"/>
        </a:p>
      </dgm:t>
    </dgm:pt>
    <dgm:pt modelId="{23473F91-85F0-4140-890B-E4512A5A3671}" type="sibTrans" cxnId="{4000E0E6-5C2F-41BD-94D3-C9B2EF9E740D}">
      <dgm:prSet/>
      <dgm:spPr/>
      <dgm:t>
        <a:bodyPr/>
        <a:lstStyle/>
        <a:p>
          <a:endParaRPr lang="en-US"/>
        </a:p>
      </dgm:t>
    </dgm:pt>
    <dgm:pt modelId="{1F137E6C-947B-4453-94CA-5B149749B801}">
      <dgm:prSet/>
      <dgm:spPr/>
      <dgm:t>
        <a:bodyPr/>
        <a:lstStyle/>
        <a:p>
          <a:r>
            <a:rPr lang="en-GB" dirty="0"/>
            <a:t>3 - Unlikely</a:t>
          </a:r>
          <a:endParaRPr lang="en-US" dirty="0"/>
        </a:p>
      </dgm:t>
    </dgm:pt>
    <dgm:pt modelId="{83E6D796-3077-4851-905D-521B6B557D4E}" type="parTrans" cxnId="{A4CE6CBF-8742-43B6-B5BB-876B740FA5F2}">
      <dgm:prSet/>
      <dgm:spPr/>
      <dgm:t>
        <a:bodyPr/>
        <a:lstStyle/>
        <a:p>
          <a:endParaRPr lang="en-US"/>
        </a:p>
      </dgm:t>
    </dgm:pt>
    <dgm:pt modelId="{DE42C54E-C174-48C9-9DE3-6445CF6BBE8B}" type="sibTrans" cxnId="{A4CE6CBF-8742-43B6-B5BB-876B740FA5F2}">
      <dgm:prSet/>
      <dgm:spPr/>
      <dgm:t>
        <a:bodyPr/>
        <a:lstStyle/>
        <a:p>
          <a:endParaRPr lang="en-US"/>
        </a:p>
      </dgm:t>
    </dgm:pt>
    <dgm:pt modelId="{635150B8-BF47-4117-8422-5B799DAB8319}">
      <dgm:prSet/>
      <dgm:spPr/>
      <dgm:t>
        <a:bodyPr/>
        <a:lstStyle/>
        <a:p>
          <a:r>
            <a:rPr lang="en-GB" dirty="0"/>
            <a:t>4 - Possible</a:t>
          </a:r>
          <a:endParaRPr lang="en-US" dirty="0"/>
        </a:p>
      </dgm:t>
    </dgm:pt>
    <dgm:pt modelId="{BBD4D190-4CE0-46FF-A1D8-5AB54ECD5DE0}" type="parTrans" cxnId="{3869C916-7E3B-495D-81D2-C563CB54A2B7}">
      <dgm:prSet/>
      <dgm:spPr/>
      <dgm:t>
        <a:bodyPr/>
        <a:lstStyle/>
        <a:p>
          <a:endParaRPr lang="en-US"/>
        </a:p>
      </dgm:t>
    </dgm:pt>
    <dgm:pt modelId="{5D5297A9-F893-4803-955E-F94B91A5284C}" type="sibTrans" cxnId="{3869C916-7E3B-495D-81D2-C563CB54A2B7}">
      <dgm:prSet/>
      <dgm:spPr/>
      <dgm:t>
        <a:bodyPr/>
        <a:lstStyle/>
        <a:p>
          <a:endParaRPr lang="en-US"/>
        </a:p>
      </dgm:t>
    </dgm:pt>
    <dgm:pt modelId="{B253D2D5-8FF8-4C9A-9680-6632F7EDF074}">
      <dgm:prSet/>
      <dgm:spPr/>
      <dgm:t>
        <a:bodyPr/>
        <a:lstStyle/>
        <a:p>
          <a:r>
            <a:rPr lang="en-GB" dirty="0"/>
            <a:t>5 - Probable</a:t>
          </a:r>
          <a:endParaRPr lang="en-US" dirty="0"/>
        </a:p>
      </dgm:t>
    </dgm:pt>
    <dgm:pt modelId="{2D5672E5-A6EB-4AB1-9A5B-EB8E66B3BB63}" type="parTrans" cxnId="{5F895D64-FC7F-4470-A8CB-B2543A67A532}">
      <dgm:prSet/>
      <dgm:spPr/>
      <dgm:t>
        <a:bodyPr/>
        <a:lstStyle/>
        <a:p>
          <a:endParaRPr lang="en-US"/>
        </a:p>
      </dgm:t>
    </dgm:pt>
    <dgm:pt modelId="{D0A36E9E-1E45-4B3B-91FC-1FEA80E96811}" type="sibTrans" cxnId="{5F895D64-FC7F-4470-A8CB-B2543A67A532}">
      <dgm:prSet/>
      <dgm:spPr/>
      <dgm:t>
        <a:bodyPr/>
        <a:lstStyle/>
        <a:p>
          <a:endParaRPr lang="en-US"/>
        </a:p>
      </dgm:t>
    </dgm:pt>
    <dgm:pt modelId="{C5A7A4BA-6CDD-4933-AFE7-47A19F7FF004}" type="pres">
      <dgm:prSet presAssocID="{F6C075F0-FFC2-43FD-A457-EF73965410BA}" presName="root" presStyleCnt="0">
        <dgm:presLayoutVars>
          <dgm:dir/>
          <dgm:resizeHandles val="exact"/>
        </dgm:presLayoutVars>
      </dgm:prSet>
      <dgm:spPr/>
    </dgm:pt>
    <dgm:pt modelId="{408536B8-44FF-44F9-BD80-4E8771636D79}" type="pres">
      <dgm:prSet presAssocID="{57B7D528-93CF-4939-8EFD-A3EE35A99029}" presName="compNode" presStyleCnt="0"/>
      <dgm:spPr/>
    </dgm:pt>
    <dgm:pt modelId="{129141C6-095B-41A3-A957-856D54CBC5FD}" type="pres">
      <dgm:prSet presAssocID="{57B7D528-93CF-4939-8EFD-A3EE35A99029}" presName="bgRect" presStyleLbl="bgShp" presStyleIdx="0" presStyleCnt="5"/>
      <dgm:spPr/>
    </dgm:pt>
    <dgm:pt modelId="{083208D5-90E0-427E-A2E9-F4A46F0AAAC4}" type="pres">
      <dgm:prSet presAssocID="{57B7D528-93CF-4939-8EFD-A3EE35A99029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"/>
        </a:ext>
      </dgm:extLst>
    </dgm:pt>
    <dgm:pt modelId="{E66C983D-2A91-4CEA-A501-C09AD149183B}" type="pres">
      <dgm:prSet presAssocID="{57B7D528-93CF-4939-8EFD-A3EE35A99029}" presName="spaceRect" presStyleCnt="0"/>
      <dgm:spPr/>
    </dgm:pt>
    <dgm:pt modelId="{40562E5A-E1C6-4A38-BFCB-4E7EC09F2093}" type="pres">
      <dgm:prSet presAssocID="{57B7D528-93CF-4939-8EFD-A3EE35A99029}" presName="parTx" presStyleLbl="revTx" presStyleIdx="0" presStyleCnt="5">
        <dgm:presLayoutVars>
          <dgm:chMax val="0"/>
          <dgm:chPref val="0"/>
        </dgm:presLayoutVars>
      </dgm:prSet>
      <dgm:spPr/>
    </dgm:pt>
    <dgm:pt modelId="{1CE1ABFD-C1A0-4B30-B773-2A69844A978D}" type="pres">
      <dgm:prSet presAssocID="{C1B72E71-AE82-4475-A682-8272B18080C9}" presName="sibTrans" presStyleCnt="0"/>
      <dgm:spPr/>
    </dgm:pt>
    <dgm:pt modelId="{3BE2737D-129F-4F33-BA34-45B3089BF1A5}" type="pres">
      <dgm:prSet presAssocID="{B2F1B479-CD18-4401-A8CC-E4C510BFA437}" presName="compNode" presStyleCnt="0"/>
      <dgm:spPr/>
    </dgm:pt>
    <dgm:pt modelId="{5BD42845-D59D-46F7-8D8E-5A2F8E706075}" type="pres">
      <dgm:prSet presAssocID="{B2F1B479-CD18-4401-A8CC-E4C510BFA437}" presName="bgRect" presStyleLbl="bgShp" presStyleIdx="1" presStyleCnt="5"/>
      <dgm:spPr/>
    </dgm:pt>
    <dgm:pt modelId="{A213FB0C-62DA-4A02-8799-A4F07C1DED1B}" type="pres">
      <dgm:prSet presAssocID="{B2F1B479-CD18-4401-A8CC-E4C510BFA437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mote control"/>
        </a:ext>
      </dgm:extLst>
    </dgm:pt>
    <dgm:pt modelId="{24C3BFE2-2839-4AF3-8F2D-61D9C7F8286C}" type="pres">
      <dgm:prSet presAssocID="{B2F1B479-CD18-4401-A8CC-E4C510BFA437}" presName="spaceRect" presStyleCnt="0"/>
      <dgm:spPr/>
    </dgm:pt>
    <dgm:pt modelId="{961874E9-065A-459E-92BA-CEE1F2C0065A}" type="pres">
      <dgm:prSet presAssocID="{B2F1B479-CD18-4401-A8CC-E4C510BFA437}" presName="parTx" presStyleLbl="revTx" presStyleIdx="1" presStyleCnt="5">
        <dgm:presLayoutVars>
          <dgm:chMax val="0"/>
          <dgm:chPref val="0"/>
        </dgm:presLayoutVars>
      </dgm:prSet>
      <dgm:spPr/>
    </dgm:pt>
    <dgm:pt modelId="{3597D331-B380-4203-91AA-0C6E5D893EA1}" type="pres">
      <dgm:prSet presAssocID="{23473F91-85F0-4140-890B-E4512A5A3671}" presName="sibTrans" presStyleCnt="0"/>
      <dgm:spPr/>
    </dgm:pt>
    <dgm:pt modelId="{8A42A9F4-49D2-4519-BFB9-8368A8344798}" type="pres">
      <dgm:prSet presAssocID="{1F137E6C-947B-4453-94CA-5B149749B801}" presName="compNode" presStyleCnt="0"/>
      <dgm:spPr/>
    </dgm:pt>
    <dgm:pt modelId="{C7C8F418-AC9C-40DA-904E-006D3B5772A6}" type="pres">
      <dgm:prSet presAssocID="{1F137E6C-947B-4453-94CA-5B149749B801}" presName="bgRect" presStyleLbl="bgShp" presStyleIdx="2" presStyleCnt="5"/>
      <dgm:spPr/>
    </dgm:pt>
    <dgm:pt modelId="{537506CB-EE04-4167-8AB3-905890BAE26E}" type="pres">
      <dgm:prSet presAssocID="{1F137E6C-947B-4453-94CA-5B149749B801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 sign"/>
        </a:ext>
      </dgm:extLst>
    </dgm:pt>
    <dgm:pt modelId="{84121282-9404-4902-9FDB-38FFAC1D8AC6}" type="pres">
      <dgm:prSet presAssocID="{1F137E6C-947B-4453-94CA-5B149749B801}" presName="spaceRect" presStyleCnt="0"/>
      <dgm:spPr/>
    </dgm:pt>
    <dgm:pt modelId="{FCC1FD9A-EC82-4015-A4E9-9D3FF0810B4E}" type="pres">
      <dgm:prSet presAssocID="{1F137E6C-947B-4453-94CA-5B149749B801}" presName="parTx" presStyleLbl="revTx" presStyleIdx="2" presStyleCnt="5">
        <dgm:presLayoutVars>
          <dgm:chMax val="0"/>
          <dgm:chPref val="0"/>
        </dgm:presLayoutVars>
      </dgm:prSet>
      <dgm:spPr/>
    </dgm:pt>
    <dgm:pt modelId="{AF4B96F7-C967-4BE1-89D1-9603780B4BE4}" type="pres">
      <dgm:prSet presAssocID="{DE42C54E-C174-48C9-9DE3-6445CF6BBE8B}" presName="sibTrans" presStyleCnt="0"/>
      <dgm:spPr/>
    </dgm:pt>
    <dgm:pt modelId="{4EB3FA90-C479-49FD-A1AC-B5618044D806}" type="pres">
      <dgm:prSet presAssocID="{635150B8-BF47-4117-8422-5B799DAB8319}" presName="compNode" presStyleCnt="0"/>
      <dgm:spPr/>
    </dgm:pt>
    <dgm:pt modelId="{3E6C88C6-F541-48A9-8A4A-8E67CD66103D}" type="pres">
      <dgm:prSet presAssocID="{635150B8-BF47-4117-8422-5B799DAB8319}" presName="bgRect" presStyleLbl="bgShp" presStyleIdx="3" presStyleCnt="5"/>
      <dgm:spPr/>
    </dgm:pt>
    <dgm:pt modelId="{D1002BC7-03FD-4129-88F9-C6DC5E4F0115}" type="pres">
      <dgm:prSet presAssocID="{635150B8-BF47-4117-8422-5B799DAB8319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81E1FE2F-7CDE-41C6-B5E4-2F836DF5FA03}" type="pres">
      <dgm:prSet presAssocID="{635150B8-BF47-4117-8422-5B799DAB8319}" presName="spaceRect" presStyleCnt="0"/>
      <dgm:spPr/>
    </dgm:pt>
    <dgm:pt modelId="{40024B36-DD84-4D5F-B7B6-E816678DB426}" type="pres">
      <dgm:prSet presAssocID="{635150B8-BF47-4117-8422-5B799DAB8319}" presName="parTx" presStyleLbl="revTx" presStyleIdx="3" presStyleCnt="5">
        <dgm:presLayoutVars>
          <dgm:chMax val="0"/>
          <dgm:chPref val="0"/>
        </dgm:presLayoutVars>
      </dgm:prSet>
      <dgm:spPr/>
    </dgm:pt>
    <dgm:pt modelId="{BF31B444-E7B7-478C-8A50-16AA22603B30}" type="pres">
      <dgm:prSet presAssocID="{5D5297A9-F893-4803-955E-F94B91A5284C}" presName="sibTrans" presStyleCnt="0"/>
      <dgm:spPr/>
    </dgm:pt>
    <dgm:pt modelId="{B4CCBB08-6C5D-4AEB-AA30-ECAA0E057879}" type="pres">
      <dgm:prSet presAssocID="{B253D2D5-8FF8-4C9A-9680-6632F7EDF074}" presName="compNode" presStyleCnt="0"/>
      <dgm:spPr/>
    </dgm:pt>
    <dgm:pt modelId="{CC1EE234-681A-46D3-8F8D-001330076887}" type="pres">
      <dgm:prSet presAssocID="{B253D2D5-8FF8-4C9A-9680-6632F7EDF074}" presName="bgRect" presStyleLbl="bgShp" presStyleIdx="4" presStyleCnt="5"/>
      <dgm:spPr/>
    </dgm:pt>
    <dgm:pt modelId="{12EEC763-0F86-40D6-8B65-1638288428A1}" type="pres">
      <dgm:prSet presAssocID="{B253D2D5-8FF8-4C9A-9680-6632F7EDF074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ce"/>
        </a:ext>
      </dgm:extLst>
    </dgm:pt>
    <dgm:pt modelId="{0FFEC8BF-7E14-4089-B53A-D2486D867BF0}" type="pres">
      <dgm:prSet presAssocID="{B253D2D5-8FF8-4C9A-9680-6632F7EDF074}" presName="spaceRect" presStyleCnt="0"/>
      <dgm:spPr/>
    </dgm:pt>
    <dgm:pt modelId="{84698B13-C392-4982-A617-FCA5DD3DDDF6}" type="pres">
      <dgm:prSet presAssocID="{B253D2D5-8FF8-4C9A-9680-6632F7EDF074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37C9F900-5E8B-464E-8D95-FBF396116F4D}" type="presOf" srcId="{57B7D528-93CF-4939-8EFD-A3EE35A99029}" destId="{40562E5A-E1C6-4A38-BFCB-4E7EC09F2093}" srcOrd="0" destOrd="0" presId="urn:microsoft.com/office/officeart/2018/2/layout/IconVerticalSolidList"/>
    <dgm:cxn modelId="{0DCA050D-7C48-487C-BC8F-E4B02A710A52}" type="presOf" srcId="{1F137E6C-947B-4453-94CA-5B149749B801}" destId="{FCC1FD9A-EC82-4015-A4E9-9D3FF0810B4E}" srcOrd="0" destOrd="0" presId="urn:microsoft.com/office/officeart/2018/2/layout/IconVerticalSolidList"/>
    <dgm:cxn modelId="{3869C916-7E3B-495D-81D2-C563CB54A2B7}" srcId="{F6C075F0-FFC2-43FD-A457-EF73965410BA}" destId="{635150B8-BF47-4117-8422-5B799DAB8319}" srcOrd="3" destOrd="0" parTransId="{BBD4D190-4CE0-46FF-A1D8-5AB54ECD5DE0}" sibTransId="{5D5297A9-F893-4803-955E-F94B91A5284C}"/>
    <dgm:cxn modelId="{99DFE637-DB7C-4B7A-B1CA-73091A2AADBF}" type="presOf" srcId="{F6C075F0-FFC2-43FD-A457-EF73965410BA}" destId="{C5A7A4BA-6CDD-4933-AFE7-47A19F7FF004}" srcOrd="0" destOrd="0" presId="urn:microsoft.com/office/officeart/2018/2/layout/IconVerticalSolidList"/>
    <dgm:cxn modelId="{E8DA2C43-58C3-49D4-BE7E-1ADB677C7BFF}" type="presOf" srcId="{635150B8-BF47-4117-8422-5B799DAB8319}" destId="{40024B36-DD84-4D5F-B7B6-E816678DB426}" srcOrd="0" destOrd="0" presId="urn:microsoft.com/office/officeart/2018/2/layout/IconVerticalSolidList"/>
    <dgm:cxn modelId="{7A931749-7500-4B89-AE47-CAF543010787}" type="presOf" srcId="{B2F1B479-CD18-4401-A8CC-E4C510BFA437}" destId="{961874E9-065A-459E-92BA-CEE1F2C0065A}" srcOrd="0" destOrd="0" presId="urn:microsoft.com/office/officeart/2018/2/layout/IconVerticalSolidList"/>
    <dgm:cxn modelId="{C340E749-AA1A-4A3E-9DA3-1F765B6B5F18}" srcId="{F6C075F0-FFC2-43FD-A457-EF73965410BA}" destId="{57B7D528-93CF-4939-8EFD-A3EE35A99029}" srcOrd="0" destOrd="0" parTransId="{21CDC641-F07E-48EA-90A8-FEF1DA81CB34}" sibTransId="{C1B72E71-AE82-4475-A682-8272B18080C9}"/>
    <dgm:cxn modelId="{5F895D64-FC7F-4470-A8CB-B2543A67A532}" srcId="{F6C075F0-FFC2-43FD-A457-EF73965410BA}" destId="{B253D2D5-8FF8-4C9A-9680-6632F7EDF074}" srcOrd="4" destOrd="0" parTransId="{2D5672E5-A6EB-4AB1-9A5B-EB8E66B3BB63}" sibTransId="{D0A36E9E-1E45-4B3B-91FC-1FEA80E96811}"/>
    <dgm:cxn modelId="{C6BD9092-A09E-4E86-B7B2-1F9556418B7A}" type="presOf" srcId="{B253D2D5-8FF8-4C9A-9680-6632F7EDF074}" destId="{84698B13-C392-4982-A617-FCA5DD3DDDF6}" srcOrd="0" destOrd="0" presId="urn:microsoft.com/office/officeart/2018/2/layout/IconVerticalSolidList"/>
    <dgm:cxn modelId="{A4CE6CBF-8742-43B6-B5BB-876B740FA5F2}" srcId="{F6C075F0-FFC2-43FD-A457-EF73965410BA}" destId="{1F137E6C-947B-4453-94CA-5B149749B801}" srcOrd="2" destOrd="0" parTransId="{83E6D796-3077-4851-905D-521B6B557D4E}" sibTransId="{DE42C54E-C174-48C9-9DE3-6445CF6BBE8B}"/>
    <dgm:cxn modelId="{4000E0E6-5C2F-41BD-94D3-C9B2EF9E740D}" srcId="{F6C075F0-FFC2-43FD-A457-EF73965410BA}" destId="{B2F1B479-CD18-4401-A8CC-E4C510BFA437}" srcOrd="1" destOrd="0" parTransId="{CFDB99AE-3C68-407B-886B-312E9C1D638D}" sibTransId="{23473F91-85F0-4140-890B-E4512A5A3671}"/>
    <dgm:cxn modelId="{9F4CAAC8-30CA-4582-AB04-5717B47549FA}" type="presParOf" srcId="{C5A7A4BA-6CDD-4933-AFE7-47A19F7FF004}" destId="{408536B8-44FF-44F9-BD80-4E8771636D79}" srcOrd="0" destOrd="0" presId="urn:microsoft.com/office/officeart/2018/2/layout/IconVerticalSolidList"/>
    <dgm:cxn modelId="{837BB58B-59DD-4247-8A93-39576AF5ACC3}" type="presParOf" srcId="{408536B8-44FF-44F9-BD80-4E8771636D79}" destId="{129141C6-095B-41A3-A957-856D54CBC5FD}" srcOrd="0" destOrd="0" presId="urn:microsoft.com/office/officeart/2018/2/layout/IconVerticalSolidList"/>
    <dgm:cxn modelId="{4796DE63-CCA3-4B96-AD3B-817D7621C503}" type="presParOf" srcId="{408536B8-44FF-44F9-BD80-4E8771636D79}" destId="{083208D5-90E0-427E-A2E9-F4A46F0AAAC4}" srcOrd="1" destOrd="0" presId="urn:microsoft.com/office/officeart/2018/2/layout/IconVerticalSolidList"/>
    <dgm:cxn modelId="{5447F541-20ED-4D5E-807D-431BFB212001}" type="presParOf" srcId="{408536B8-44FF-44F9-BD80-4E8771636D79}" destId="{E66C983D-2A91-4CEA-A501-C09AD149183B}" srcOrd="2" destOrd="0" presId="urn:microsoft.com/office/officeart/2018/2/layout/IconVerticalSolidList"/>
    <dgm:cxn modelId="{1A611370-6058-42BD-AB41-82088528DFA1}" type="presParOf" srcId="{408536B8-44FF-44F9-BD80-4E8771636D79}" destId="{40562E5A-E1C6-4A38-BFCB-4E7EC09F2093}" srcOrd="3" destOrd="0" presId="urn:microsoft.com/office/officeart/2018/2/layout/IconVerticalSolidList"/>
    <dgm:cxn modelId="{2D692B08-CC7C-4D74-9482-F61EDFD8EFEE}" type="presParOf" srcId="{C5A7A4BA-6CDD-4933-AFE7-47A19F7FF004}" destId="{1CE1ABFD-C1A0-4B30-B773-2A69844A978D}" srcOrd="1" destOrd="0" presId="urn:microsoft.com/office/officeart/2018/2/layout/IconVerticalSolidList"/>
    <dgm:cxn modelId="{09EDEB91-CD2C-4EDC-BBB9-51CEBA3D0EB7}" type="presParOf" srcId="{C5A7A4BA-6CDD-4933-AFE7-47A19F7FF004}" destId="{3BE2737D-129F-4F33-BA34-45B3089BF1A5}" srcOrd="2" destOrd="0" presId="urn:microsoft.com/office/officeart/2018/2/layout/IconVerticalSolidList"/>
    <dgm:cxn modelId="{E649406B-1A4F-442C-8B7C-E3567D327554}" type="presParOf" srcId="{3BE2737D-129F-4F33-BA34-45B3089BF1A5}" destId="{5BD42845-D59D-46F7-8D8E-5A2F8E706075}" srcOrd="0" destOrd="0" presId="urn:microsoft.com/office/officeart/2018/2/layout/IconVerticalSolidList"/>
    <dgm:cxn modelId="{AEB9A5CC-7457-4126-BB9C-E6A879682F6E}" type="presParOf" srcId="{3BE2737D-129F-4F33-BA34-45B3089BF1A5}" destId="{A213FB0C-62DA-4A02-8799-A4F07C1DED1B}" srcOrd="1" destOrd="0" presId="urn:microsoft.com/office/officeart/2018/2/layout/IconVerticalSolidList"/>
    <dgm:cxn modelId="{4AC46E7F-57D4-4E48-ADBB-5964F47673E8}" type="presParOf" srcId="{3BE2737D-129F-4F33-BA34-45B3089BF1A5}" destId="{24C3BFE2-2839-4AF3-8F2D-61D9C7F8286C}" srcOrd="2" destOrd="0" presId="urn:microsoft.com/office/officeart/2018/2/layout/IconVerticalSolidList"/>
    <dgm:cxn modelId="{61B19053-B191-4CC8-A870-8CC7F9933086}" type="presParOf" srcId="{3BE2737D-129F-4F33-BA34-45B3089BF1A5}" destId="{961874E9-065A-459E-92BA-CEE1F2C0065A}" srcOrd="3" destOrd="0" presId="urn:microsoft.com/office/officeart/2018/2/layout/IconVerticalSolidList"/>
    <dgm:cxn modelId="{9AEE2385-A3CC-4176-9B7D-2749927C9DF6}" type="presParOf" srcId="{C5A7A4BA-6CDD-4933-AFE7-47A19F7FF004}" destId="{3597D331-B380-4203-91AA-0C6E5D893EA1}" srcOrd="3" destOrd="0" presId="urn:microsoft.com/office/officeart/2018/2/layout/IconVerticalSolidList"/>
    <dgm:cxn modelId="{2982555F-9F74-4948-99D1-EF03F38E0F4D}" type="presParOf" srcId="{C5A7A4BA-6CDD-4933-AFE7-47A19F7FF004}" destId="{8A42A9F4-49D2-4519-BFB9-8368A8344798}" srcOrd="4" destOrd="0" presId="urn:microsoft.com/office/officeart/2018/2/layout/IconVerticalSolidList"/>
    <dgm:cxn modelId="{3322C284-0BC4-4858-B1FB-E809370B99F0}" type="presParOf" srcId="{8A42A9F4-49D2-4519-BFB9-8368A8344798}" destId="{C7C8F418-AC9C-40DA-904E-006D3B5772A6}" srcOrd="0" destOrd="0" presId="urn:microsoft.com/office/officeart/2018/2/layout/IconVerticalSolidList"/>
    <dgm:cxn modelId="{9EC47B35-B95A-43DB-A27B-575EE43CE8A9}" type="presParOf" srcId="{8A42A9F4-49D2-4519-BFB9-8368A8344798}" destId="{537506CB-EE04-4167-8AB3-905890BAE26E}" srcOrd="1" destOrd="0" presId="urn:microsoft.com/office/officeart/2018/2/layout/IconVerticalSolidList"/>
    <dgm:cxn modelId="{D649E7DB-D155-45C9-833F-9604D4B78BD1}" type="presParOf" srcId="{8A42A9F4-49D2-4519-BFB9-8368A8344798}" destId="{84121282-9404-4902-9FDB-38FFAC1D8AC6}" srcOrd="2" destOrd="0" presId="urn:microsoft.com/office/officeart/2018/2/layout/IconVerticalSolidList"/>
    <dgm:cxn modelId="{3DDEE4B3-CE5E-46B9-90B6-DAF1ABF4C8AF}" type="presParOf" srcId="{8A42A9F4-49D2-4519-BFB9-8368A8344798}" destId="{FCC1FD9A-EC82-4015-A4E9-9D3FF0810B4E}" srcOrd="3" destOrd="0" presId="urn:microsoft.com/office/officeart/2018/2/layout/IconVerticalSolidList"/>
    <dgm:cxn modelId="{58E35630-C0EB-4EB2-B840-3C2365F6014E}" type="presParOf" srcId="{C5A7A4BA-6CDD-4933-AFE7-47A19F7FF004}" destId="{AF4B96F7-C967-4BE1-89D1-9603780B4BE4}" srcOrd="5" destOrd="0" presId="urn:microsoft.com/office/officeart/2018/2/layout/IconVerticalSolidList"/>
    <dgm:cxn modelId="{742E3B7F-2FBC-41D0-AE00-19EF184433DD}" type="presParOf" srcId="{C5A7A4BA-6CDD-4933-AFE7-47A19F7FF004}" destId="{4EB3FA90-C479-49FD-A1AC-B5618044D806}" srcOrd="6" destOrd="0" presId="urn:microsoft.com/office/officeart/2018/2/layout/IconVerticalSolidList"/>
    <dgm:cxn modelId="{4F9BE222-21C3-4DC8-B95B-9D80B88A02AC}" type="presParOf" srcId="{4EB3FA90-C479-49FD-A1AC-B5618044D806}" destId="{3E6C88C6-F541-48A9-8A4A-8E67CD66103D}" srcOrd="0" destOrd="0" presId="urn:microsoft.com/office/officeart/2018/2/layout/IconVerticalSolidList"/>
    <dgm:cxn modelId="{9C27254B-A7AB-48EE-A9A7-8D882FEB4EC3}" type="presParOf" srcId="{4EB3FA90-C479-49FD-A1AC-B5618044D806}" destId="{D1002BC7-03FD-4129-88F9-C6DC5E4F0115}" srcOrd="1" destOrd="0" presId="urn:microsoft.com/office/officeart/2018/2/layout/IconVerticalSolidList"/>
    <dgm:cxn modelId="{75A75C12-AFEE-4179-97A8-80C161F09C3E}" type="presParOf" srcId="{4EB3FA90-C479-49FD-A1AC-B5618044D806}" destId="{81E1FE2F-7CDE-41C6-B5E4-2F836DF5FA03}" srcOrd="2" destOrd="0" presId="urn:microsoft.com/office/officeart/2018/2/layout/IconVerticalSolidList"/>
    <dgm:cxn modelId="{6A76ABC1-7474-43AD-8818-750ED0DE7F18}" type="presParOf" srcId="{4EB3FA90-C479-49FD-A1AC-B5618044D806}" destId="{40024B36-DD84-4D5F-B7B6-E816678DB426}" srcOrd="3" destOrd="0" presId="urn:microsoft.com/office/officeart/2018/2/layout/IconVerticalSolidList"/>
    <dgm:cxn modelId="{3F5A5E8F-BE45-444B-A1D4-99B4DB3B0A77}" type="presParOf" srcId="{C5A7A4BA-6CDD-4933-AFE7-47A19F7FF004}" destId="{BF31B444-E7B7-478C-8A50-16AA22603B30}" srcOrd="7" destOrd="0" presId="urn:microsoft.com/office/officeart/2018/2/layout/IconVerticalSolidList"/>
    <dgm:cxn modelId="{4CD457A3-6A9B-4713-80B7-04D2E9CD34C4}" type="presParOf" srcId="{C5A7A4BA-6CDD-4933-AFE7-47A19F7FF004}" destId="{B4CCBB08-6C5D-4AEB-AA30-ECAA0E057879}" srcOrd="8" destOrd="0" presId="urn:microsoft.com/office/officeart/2018/2/layout/IconVerticalSolidList"/>
    <dgm:cxn modelId="{BB8D7158-05FB-44B5-8F25-36BABEB591FD}" type="presParOf" srcId="{B4CCBB08-6C5D-4AEB-AA30-ECAA0E057879}" destId="{CC1EE234-681A-46D3-8F8D-001330076887}" srcOrd="0" destOrd="0" presId="urn:microsoft.com/office/officeart/2018/2/layout/IconVerticalSolidList"/>
    <dgm:cxn modelId="{ABFB6B97-5EFA-4023-9CBB-564F1E61FC18}" type="presParOf" srcId="{B4CCBB08-6C5D-4AEB-AA30-ECAA0E057879}" destId="{12EEC763-0F86-40D6-8B65-1638288428A1}" srcOrd="1" destOrd="0" presId="urn:microsoft.com/office/officeart/2018/2/layout/IconVerticalSolidList"/>
    <dgm:cxn modelId="{3C7D9378-AFFB-44A4-B33B-EA0E52BD7FC7}" type="presParOf" srcId="{B4CCBB08-6C5D-4AEB-AA30-ECAA0E057879}" destId="{0FFEC8BF-7E14-4089-B53A-D2486D867BF0}" srcOrd="2" destOrd="0" presId="urn:microsoft.com/office/officeart/2018/2/layout/IconVerticalSolidList"/>
    <dgm:cxn modelId="{96235A32-EB19-425A-9933-5701EBFFF2E9}" type="presParOf" srcId="{B4CCBB08-6C5D-4AEB-AA30-ECAA0E057879}" destId="{84698B13-C392-4982-A617-FCA5DD3DDDF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FDEC6F6-6EF5-4949-966F-AD5945BACD6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B537412-8BAD-4B7A-B3F8-603E61F504A6}">
      <dgm:prSet/>
      <dgm:spPr>
        <a:solidFill>
          <a:srgbClr val="C00000"/>
        </a:solidFill>
      </dgm:spPr>
      <dgm:t>
        <a:bodyPr/>
        <a:lstStyle/>
        <a:p>
          <a:r>
            <a:rPr lang="en-GB" dirty="0"/>
            <a:t>1 x risk at Red (assessment of 16 – 25)</a:t>
          </a:r>
          <a:endParaRPr lang="en-US" dirty="0"/>
        </a:p>
      </dgm:t>
    </dgm:pt>
    <dgm:pt modelId="{A218371A-F114-4C3E-80A3-1C75E9336AFC}" type="parTrans" cxnId="{0449F403-545A-41EA-9F90-DB907B0E091C}">
      <dgm:prSet/>
      <dgm:spPr/>
      <dgm:t>
        <a:bodyPr/>
        <a:lstStyle/>
        <a:p>
          <a:endParaRPr lang="en-US"/>
        </a:p>
      </dgm:t>
    </dgm:pt>
    <dgm:pt modelId="{4B98A851-CB6A-40AA-82FA-2212BB72E513}" type="sibTrans" cxnId="{0449F403-545A-41EA-9F90-DB907B0E091C}">
      <dgm:prSet/>
      <dgm:spPr/>
      <dgm:t>
        <a:bodyPr/>
        <a:lstStyle/>
        <a:p>
          <a:endParaRPr lang="en-US"/>
        </a:p>
      </dgm:t>
    </dgm:pt>
    <dgm:pt modelId="{54B57F1E-D8F8-4C76-BABE-CAEC76ECFD36}">
      <dgm:prSet/>
      <dgm:spPr>
        <a:solidFill>
          <a:srgbClr val="FFC000"/>
        </a:solidFill>
      </dgm:spPr>
      <dgm:t>
        <a:bodyPr/>
        <a:lstStyle/>
        <a:p>
          <a:r>
            <a:rPr lang="en-GB" dirty="0"/>
            <a:t>1 x risk at Amber (assessment of 7 – 12)</a:t>
          </a:r>
          <a:endParaRPr lang="en-US" dirty="0"/>
        </a:p>
      </dgm:t>
    </dgm:pt>
    <dgm:pt modelId="{317E3621-8121-4957-92AB-50B7B1648E51}" type="parTrans" cxnId="{321C4E43-E09F-42D7-AC1D-F1D41C0C6256}">
      <dgm:prSet/>
      <dgm:spPr/>
      <dgm:t>
        <a:bodyPr/>
        <a:lstStyle/>
        <a:p>
          <a:endParaRPr lang="en-US"/>
        </a:p>
      </dgm:t>
    </dgm:pt>
    <dgm:pt modelId="{7D796A59-C967-4375-9846-9D44079BE381}" type="sibTrans" cxnId="{321C4E43-E09F-42D7-AC1D-F1D41C0C6256}">
      <dgm:prSet/>
      <dgm:spPr/>
      <dgm:t>
        <a:bodyPr/>
        <a:lstStyle/>
        <a:p>
          <a:endParaRPr lang="en-US"/>
        </a:p>
      </dgm:t>
    </dgm:pt>
    <dgm:pt modelId="{CD52009F-FE2D-4BA8-94D0-FFD702F8500D}">
      <dgm:prSet/>
      <dgm:spPr>
        <a:solidFill>
          <a:srgbClr val="00B050"/>
        </a:solidFill>
      </dgm:spPr>
      <dgm:t>
        <a:bodyPr/>
        <a:lstStyle/>
        <a:p>
          <a:r>
            <a:rPr lang="en-GB" dirty="0"/>
            <a:t>1 x risk at Green (assessment of 0 – 6)</a:t>
          </a:r>
          <a:endParaRPr lang="en-US" dirty="0"/>
        </a:p>
      </dgm:t>
    </dgm:pt>
    <dgm:pt modelId="{FFDEC482-8BAB-437D-AB16-40C867B48B2B}" type="parTrans" cxnId="{9D7D3EF4-27E1-41D1-8BBA-F1226A6021E4}">
      <dgm:prSet/>
      <dgm:spPr/>
      <dgm:t>
        <a:bodyPr/>
        <a:lstStyle/>
        <a:p>
          <a:endParaRPr lang="en-US"/>
        </a:p>
      </dgm:t>
    </dgm:pt>
    <dgm:pt modelId="{23B05E10-A930-4AF2-8B3A-FBE4F82BD8A2}" type="sibTrans" cxnId="{9D7D3EF4-27E1-41D1-8BBA-F1226A6021E4}">
      <dgm:prSet/>
      <dgm:spPr/>
      <dgm:t>
        <a:bodyPr/>
        <a:lstStyle/>
        <a:p>
          <a:endParaRPr lang="en-US"/>
        </a:p>
      </dgm:t>
    </dgm:pt>
    <dgm:pt modelId="{D12EF815-B7D6-4CEA-9882-7E732B605CB2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GB" dirty="0"/>
            <a:t>Is the project viable? </a:t>
          </a:r>
          <a:endParaRPr lang="en-US" dirty="0"/>
        </a:p>
      </dgm:t>
    </dgm:pt>
    <dgm:pt modelId="{D9C309C1-8C5F-467D-B3C2-9EFA0146FD04}" type="parTrans" cxnId="{AE51BD08-762E-4889-909C-FB97887CF5B9}">
      <dgm:prSet/>
      <dgm:spPr/>
      <dgm:t>
        <a:bodyPr/>
        <a:lstStyle/>
        <a:p>
          <a:endParaRPr lang="en-US"/>
        </a:p>
      </dgm:t>
    </dgm:pt>
    <dgm:pt modelId="{877ED1B5-111B-4DAF-AC30-80AB835E9D48}" type="sibTrans" cxnId="{AE51BD08-762E-4889-909C-FB97887CF5B9}">
      <dgm:prSet/>
      <dgm:spPr/>
      <dgm:t>
        <a:bodyPr/>
        <a:lstStyle/>
        <a:p>
          <a:endParaRPr lang="en-US"/>
        </a:p>
      </dgm:t>
    </dgm:pt>
    <dgm:pt modelId="{80C488E1-C635-4609-82CF-6578BE41A2A4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GB" dirty="0"/>
            <a:t>Are all risks on Red difficult to mitigate? </a:t>
          </a:r>
          <a:endParaRPr lang="en-US" dirty="0"/>
        </a:p>
      </dgm:t>
    </dgm:pt>
    <dgm:pt modelId="{415C17BD-5261-499A-B6DC-B9C5AEAD75C9}" type="parTrans" cxnId="{C80D18B6-1558-4ACD-966B-F62A4655C333}">
      <dgm:prSet/>
      <dgm:spPr/>
      <dgm:t>
        <a:bodyPr/>
        <a:lstStyle/>
        <a:p>
          <a:endParaRPr lang="en-US"/>
        </a:p>
      </dgm:t>
    </dgm:pt>
    <dgm:pt modelId="{8455D6D4-E567-4F00-BB4E-E19567C2446C}" type="sibTrans" cxnId="{C80D18B6-1558-4ACD-966B-F62A4655C333}">
      <dgm:prSet/>
      <dgm:spPr/>
      <dgm:t>
        <a:bodyPr/>
        <a:lstStyle/>
        <a:p>
          <a:endParaRPr lang="en-US"/>
        </a:p>
      </dgm:t>
    </dgm:pt>
    <dgm:pt modelId="{BF72FFAF-062F-8946-BAFB-900435C5F02A}" type="pres">
      <dgm:prSet presAssocID="{7FDEC6F6-6EF5-4949-966F-AD5945BACD6A}" presName="linear" presStyleCnt="0">
        <dgm:presLayoutVars>
          <dgm:animLvl val="lvl"/>
          <dgm:resizeHandles val="exact"/>
        </dgm:presLayoutVars>
      </dgm:prSet>
      <dgm:spPr/>
    </dgm:pt>
    <dgm:pt modelId="{A4992B3C-62B5-D24A-9853-5C2470DF098E}" type="pres">
      <dgm:prSet presAssocID="{4B537412-8BAD-4B7A-B3F8-603E61F504A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15E842F-06CE-7346-A0B0-91B20030B5FF}" type="pres">
      <dgm:prSet presAssocID="{4B98A851-CB6A-40AA-82FA-2212BB72E513}" presName="spacer" presStyleCnt="0"/>
      <dgm:spPr/>
    </dgm:pt>
    <dgm:pt modelId="{3BF55B66-7C73-5643-BDF5-9D4E8B868A75}" type="pres">
      <dgm:prSet presAssocID="{54B57F1E-D8F8-4C76-BABE-CAEC76ECFD3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DA751DD-C588-654C-BC58-6337B180F595}" type="pres">
      <dgm:prSet presAssocID="{7D796A59-C967-4375-9846-9D44079BE381}" presName="spacer" presStyleCnt="0"/>
      <dgm:spPr/>
    </dgm:pt>
    <dgm:pt modelId="{21415B9A-5E7C-BC43-890E-4F789A79BA42}" type="pres">
      <dgm:prSet presAssocID="{CD52009F-FE2D-4BA8-94D0-FFD702F8500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BBD3B8B-C74C-B145-93D2-70203A936E53}" type="pres">
      <dgm:prSet presAssocID="{23B05E10-A930-4AF2-8B3A-FBE4F82BD8A2}" presName="spacer" presStyleCnt="0"/>
      <dgm:spPr/>
    </dgm:pt>
    <dgm:pt modelId="{2DB912F1-31C6-7241-A058-AF6F94D695D8}" type="pres">
      <dgm:prSet presAssocID="{D12EF815-B7D6-4CEA-9882-7E732B605CB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40867C2-6984-CB41-8D19-46D18E264248}" type="pres">
      <dgm:prSet presAssocID="{877ED1B5-111B-4DAF-AC30-80AB835E9D48}" presName="spacer" presStyleCnt="0"/>
      <dgm:spPr/>
    </dgm:pt>
    <dgm:pt modelId="{2373DE98-9F85-3040-B071-8C446DC88FA6}" type="pres">
      <dgm:prSet presAssocID="{80C488E1-C635-4609-82CF-6578BE41A2A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0449F403-545A-41EA-9F90-DB907B0E091C}" srcId="{7FDEC6F6-6EF5-4949-966F-AD5945BACD6A}" destId="{4B537412-8BAD-4B7A-B3F8-603E61F504A6}" srcOrd="0" destOrd="0" parTransId="{A218371A-F114-4C3E-80A3-1C75E9336AFC}" sibTransId="{4B98A851-CB6A-40AA-82FA-2212BB72E513}"/>
    <dgm:cxn modelId="{AE51BD08-762E-4889-909C-FB97887CF5B9}" srcId="{7FDEC6F6-6EF5-4949-966F-AD5945BACD6A}" destId="{D12EF815-B7D6-4CEA-9882-7E732B605CB2}" srcOrd="3" destOrd="0" parTransId="{D9C309C1-8C5F-467D-B3C2-9EFA0146FD04}" sibTransId="{877ED1B5-111B-4DAF-AC30-80AB835E9D48}"/>
    <dgm:cxn modelId="{59AD302D-AF60-BA4D-AE8F-1F9709894879}" type="presOf" srcId="{54B57F1E-D8F8-4C76-BABE-CAEC76ECFD36}" destId="{3BF55B66-7C73-5643-BDF5-9D4E8B868A75}" srcOrd="0" destOrd="0" presId="urn:microsoft.com/office/officeart/2005/8/layout/vList2"/>
    <dgm:cxn modelId="{321C4E43-E09F-42D7-AC1D-F1D41C0C6256}" srcId="{7FDEC6F6-6EF5-4949-966F-AD5945BACD6A}" destId="{54B57F1E-D8F8-4C76-BABE-CAEC76ECFD36}" srcOrd="1" destOrd="0" parTransId="{317E3621-8121-4957-92AB-50B7B1648E51}" sibTransId="{7D796A59-C967-4375-9846-9D44079BE381}"/>
    <dgm:cxn modelId="{F2C34C65-723C-1D4E-B56C-96C7E532D3C1}" type="presOf" srcId="{4B537412-8BAD-4B7A-B3F8-603E61F504A6}" destId="{A4992B3C-62B5-D24A-9853-5C2470DF098E}" srcOrd="0" destOrd="0" presId="urn:microsoft.com/office/officeart/2005/8/layout/vList2"/>
    <dgm:cxn modelId="{D34FC094-040A-0E46-BDF5-202749716D9F}" type="presOf" srcId="{D12EF815-B7D6-4CEA-9882-7E732B605CB2}" destId="{2DB912F1-31C6-7241-A058-AF6F94D695D8}" srcOrd="0" destOrd="0" presId="urn:microsoft.com/office/officeart/2005/8/layout/vList2"/>
    <dgm:cxn modelId="{4789EFA4-8EAF-B841-B07F-E6B3783A1B9B}" type="presOf" srcId="{7FDEC6F6-6EF5-4949-966F-AD5945BACD6A}" destId="{BF72FFAF-062F-8946-BAFB-900435C5F02A}" srcOrd="0" destOrd="0" presId="urn:microsoft.com/office/officeart/2005/8/layout/vList2"/>
    <dgm:cxn modelId="{C80D18B6-1558-4ACD-966B-F62A4655C333}" srcId="{7FDEC6F6-6EF5-4949-966F-AD5945BACD6A}" destId="{80C488E1-C635-4609-82CF-6578BE41A2A4}" srcOrd="4" destOrd="0" parTransId="{415C17BD-5261-499A-B6DC-B9C5AEAD75C9}" sibTransId="{8455D6D4-E567-4F00-BB4E-E19567C2446C}"/>
    <dgm:cxn modelId="{3E5A11E6-A7E6-4842-89AE-F7A0624E4565}" type="presOf" srcId="{CD52009F-FE2D-4BA8-94D0-FFD702F8500D}" destId="{21415B9A-5E7C-BC43-890E-4F789A79BA42}" srcOrd="0" destOrd="0" presId="urn:microsoft.com/office/officeart/2005/8/layout/vList2"/>
    <dgm:cxn modelId="{9D7D3EF4-27E1-41D1-8BBA-F1226A6021E4}" srcId="{7FDEC6F6-6EF5-4949-966F-AD5945BACD6A}" destId="{CD52009F-FE2D-4BA8-94D0-FFD702F8500D}" srcOrd="2" destOrd="0" parTransId="{FFDEC482-8BAB-437D-AB16-40C867B48B2B}" sibTransId="{23B05E10-A930-4AF2-8B3A-FBE4F82BD8A2}"/>
    <dgm:cxn modelId="{5DB6BAF6-4DBF-9D45-9644-4AEC0DC3E0A6}" type="presOf" srcId="{80C488E1-C635-4609-82CF-6578BE41A2A4}" destId="{2373DE98-9F85-3040-B071-8C446DC88FA6}" srcOrd="0" destOrd="0" presId="urn:microsoft.com/office/officeart/2005/8/layout/vList2"/>
    <dgm:cxn modelId="{9A54146A-8861-804F-A432-1316449D710A}" type="presParOf" srcId="{BF72FFAF-062F-8946-BAFB-900435C5F02A}" destId="{A4992B3C-62B5-D24A-9853-5C2470DF098E}" srcOrd="0" destOrd="0" presId="urn:microsoft.com/office/officeart/2005/8/layout/vList2"/>
    <dgm:cxn modelId="{49094C3B-EAD0-0340-A2D5-9EAC332F5C1A}" type="presParOf" srcId="{BF72FFAF-062F-8946-BAFB-900435C5F02A}" destId="{415E842F-06CE-7346-A0B0-91B20030B5FF}" srcOrd="1" destOrd="0" presId="urn:microsoft.com/office/officeart/2005/8/layout/vList2"/>
    <dgm:cxn modelId="{43DDFDA3-020F-5D4A-95A2-01F54D3AECBE}" type="presParOf" srcId="{BF72FFAF-062F-8946-BAFB-900435C5F02A}" destId="{3BF55B66-7C73-5643-BDF5-9D4E8B868A75}" srcOrd="2" destOrd="0" presId="urn:microsoft.com/office/officeart/2005/8/layout/vList2"/>
    <dgm:cxn modelId="{25D0FCD5-45C7-EA42-9123-B8B325A3A20D}" type="presParOf" srcId="{BF72FFAF-062F-8946-BAFB-900435C5F02A}" destId="{EDA751DD-C588-654C-BC58-6337B180F595}" srcOrd="3" destOrd="0" presId="urn:microsoft.com/office/officeart/2005/8/layout/vList2"/>
    <dgm:cxn modelId="{49438A67-6AEA-BA46-A332-F757D2B0414C}" type="presParOf" srcId="{BF72FFAF-062F-8946-BAFB-900435C5F02A}" destId="{21415B9A-5E7C-BC43-890E-4F789A79BA42}" srcOrd="4" destOrd="0" presId="urn:microsoft.com/office/officeart/2005/8/layout/vList2"/>
    <dgm:cxn modelId="{714884F0-B409-934C-8F85-88876CBE2EC2}" type="presParOf" srcId="{BF72FFAF-062F-8946-BAFB-900435C5F02A}" destId="{7BBD3B8B-C74C-B145-93D2-70203A936E53}" srcOrd="5" destOrd="0" presId="urn:microsoft.com/office/officeart/2005/8/layout/vList2"/>
    <dgm:cxn modelId="{D9F045D3-A1AB-E449-9639-DF97CD3E0DEF}" type="presParOf" srcId="{BF72FFAF-062F-8946-BAFB-900435C5F02A}" destId="{2DB912F1-31C6-7241-A058-AF6F94D695D8}" srcOrd="6" destOrd="0" presId="urn:microsoft.com/office/officeart/2005/8/layout/vList2"/>
    <dgm:cxn modelId="{0FADC844-4420-E24E-ACEF-52BCE2612097}" type="presParOf" srcId="{BF72FFAF-062F-8946-BAFB-900435C5F02A}" destId="{840867C2-6984-CB41-8D19-46D18E264248}" srcOrd="7" destOrd="0" presId="urn:microsoft.com/office/officeart/2005/8/layout/vList2"/>
    <dgm:cxn modelId="{7F5C9E0B-129C-7E40-8A07-3DD977EE847D}" type="presParOf" srcId="{BF72FFAF-062F-8946-BAFB-900435C5F02A}" destId="{2373DE98-9F85-3040-B071-8C446DC88FA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BA5CA3-58E8-4976-ACAA-909EBF4CEEF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DE957C8A-F799-4C22-9771-B1C6D2BB9B9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Translate strategic objectives into project campaigns</a:t>
          </a:r>
        </a:p>
      </dgm:t>
    </dgm:pt>
    <dgm:pt modelId="{81761C43-C08F-46D8-9C5C-F0BFD936A501}" type="parTrans" cxnId="{A3DCC945-5A6B-4348-94FF-0C7FA0A52B7B}">
      <dgm:prSet/>
      <dgm:spPr/>
      <dgm:t>
        <a:bodyPr/>
        <a:lstStyle/>
        <a:p>
          <a:endParaRPr lang="en-US"/>
        </a:p>
      </dgm:t>
    </dgm:pt>
    <dgm:pt modelId="{73767C31-2530-45A2-A98F-46902E69ED38}" type="sibTrans" cxnId="{A3DCC945-5A6B-4348-94FF-0C7FA0A52B7B}">
      <dgm:prSet/>
      <dgm:spPr/>
      <dgm:t>
        <a:bodyPr/>
        <a:lstStyle/>
        <a:p>
          <a:endParaRPr lang="en-US"/>
        </a:p>
      </dgm:t>
    </dgm:pt>
    <dgm:pt modelId="{E39125B1-02FA-421D-A1E7-F7BB5EBEEB3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Understand the planning of marketing campaigns</a:t>
          </a:r>
        </a:p>
      </dgm:t>
    </dgm:pt>
    <dgm:pt modelId="{1042E764-58F2-4DAB-AEE4-64BCE1A71585}" type="parTrans" cxnId="{CD3B343F-D35A-42BD-80C5-221C7C6B8A38}">
      <dgm:prSet/>
      <dgm:spPr/>
      <dgm:t>
        <a:bodyPr/>
        <a:lstStyle/>
        <a:p>
          <a:endParaRPr lang="en-US"/>
        </a:p>
      </dgm:t>
    </dgm:pt>
    <dgm:pt modelId="{22AF87F9-3598-485B-B896-5977D1C382DA}" type="sibTrans" cxnId="{CD3B343F-D35A-42BD-80C5-221C7C6B8A38}">
      <dgm:prSet/>
      <dgm:spPr/>
      <dgm:t>
        <a:bodyPr/>
        <a:lstStyle/>
        <a:p>
          <a:endParaRPr lang="en-US"/>
        </a:p>
      </dgm:t>
    </dgm:pt>
    <dgm:pt modelId="{86144E38-F003-47E6-97C7-2ADB1542605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Document projects using common project management tools and techniques</a:t>
          </a:r>
        </a:p>
      </dgm:t>
    </dgm:pt>
    <dgm:pt modelId="{BABDEDC4-34DC-4677-ACE0-CB288DBFFBC3}" type="parTrans" cxnId="{DF7981F4-D080-4BC5-97B4-BFB92D6B5AC2}">
      <dgm:prSet/>
      <dgm:spPr/>
      <dgm:t>
        <a:bodyPr/>
        <a:lstStyle/>
        <a:p>
          <a:endParaRPr lang="en-US"/>
        </a:p>
      </dgm:t>
    </dgm:pt>
    <dgm:pt modelId="{6511DE43-46DC-4AE1-8CF0-FD374752224B}" type="sibTrans" cxnId="{DF7981F4-D080-4BC5-97B4-BFB92D6B5AC2}">
      <dgm:prSet/>
      <dgm:spPr/>
      <dgm:t>
        <a:bodyPr/>
        <a:lstStyle/>
        <a:p>
          <a:endParaRPr lang="en-US"/>
        </a:p>
      </dgm:t>
    </dgm:pt>
    <dgm:pt modelId="{DA37CB73-FF9F-467C-80A5-A98265C9BB35}" type="pres">
      <dgm:prSet presAssocID="{D8BA5CA3-58E8-4976-ACAA-909EBF4CEEFE}" presName="root" presStyleCnt="0">
        <dgm:presLayoutVars>
          <dgm:dir/>
          <dgm:resizeHandles val="exact"/>
        </dgm:presLayoutVars>
      </dgm:prSet>
      <dgm:spPr/>
    </dgm:pt>
    <dgm:pt modelId="{9AA875C6-523B-43C5-8082-8334D89091EF}" type="pres">
      <dgm:prSet presAssocID="{DE957C8A-F799-4C22-9771-B1C6D2BB9B98}" presName="compNode" presStyleCnt="0"/>
      <dgm:spPr/>
    </dgm:pt>
    <dgm:pt modelId="{F3D81877-5171-4F5A-AF18-A2E9527F36CC}" type="pres">
      <dgm:prSet presAssocID="{DE957C8A-F799-4C22-9771-B1C6D2BB9B98}" presName="bgRect" presStyleLbl="bgShp" presStyleIdx="0" presStyleCnt="3"/>
      <dgm:spPr/>
    </dgm:pt>
    <dgm:pt modelId="{2ED68A20-04C7-41B3-BA7E-C2BB0518872E}" type="pres">
      <dgm:prSet presAssocID="{DE957C8A-F799-4C22-9771-B1C6D2BB9B9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51A8041C-989B-42C8-9327-DD8D220B4380}" type="pres">
      <dgm:prSet presAssocID="{DE957C8A-F799-4C22-9771-B1C6D2BB9B98}" presName="spaceRect" presStyleCnt="0"/>
      <dgm:spPr/>
    </dgm:pt>
    <dgm:pt modelId="{2BE41774-411A-4469-9521-11758D29B8A0}" type="pres">
      <dgm:prSet presAssocID="{DE957C8A-F799-4C22-9771-B1C6D2BB9B98}" presName="parTx" presStyleLbl="revTx" presStyleIdx="0" presStyleCnt="3">
        <dgm:presLayoutVars>
          <dgm:chMax val="0"/>
          <dgm:chPref val="0"/>
        </dgm:presLayoutVars>
      </dgm:prSet>
      <dgm:spPr/>
    </dgm:pt>
    <dgm:pt modelId="{431CB760-685B-4D80-8E01-EDF3D5F974C4}" type="pres">
      <dgm:prSet presAssocID="{73767C31-2530-45A2-A98F-46902E69ED38}" presName="sibTrans" presStyleCnt="0"/>
      <dgm:spPr/>
    </dgm:pt>
    <dgm:pt modelId="{9F8925CF-167A-4B08-9BF4-A194CF6ADAF5}" type="pres">
      <dgm:prSet presAssocID="{E39125B1-02FA-421D-A1E7-F7BB5EBEEB32}" presName="compNode" presStyleCnt="0"/>
      <dgm:spPr/>
    </dgm:pt>
    <dgm:pt modelId="{99FF5BA9-BEFE-481A-B67E-5253B1386921}" type="pres">
      <dgm:prSet presAssocID="{E39125B1-02FA-421D-A1E7-F7BB5EBEEB32}" presName="bgRect" presStyleLbl="bgShp" presStyleIdx="1" presStyleCnt="3"/>
      <dgm:spPr/>
    </dgm:pt>
    <dgm:pt modelId="{A3EA1F90-E289-418B-A3D5-DE0ECC429113}" type="pres">
      <dgm:prSet presAssocID="{E39125B1-02FA-421D-A1E7-F7BB5EBEEB3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82419EC9-354F-45C9-BF2E-75DCA1CE4EB9}" type="pres">
      <dgm:prSet presAssocID="{E39125B1-02FA-421D-A1E7-F7BB5EBEEB32}" presName="spaceRect" presStyleCnt="0"/>
      <dgm:spPr/>
    </dgm:pt>
    <dgm:pt modelId="{05D3366A-C2CC-4A5E-BFDD-F35A63696DBF}" type="pres">
      <dgm:prSet presAssocID="{E39125B1-02FA-421D-A1E7-F7BB5EBEEB32}" presName="parTx" presStyleLbl="revTx" presStyleIdx="1" presStyleCnt="3">
        <dgm:presLayoutVars>
          <dgm:chMax val="0"/>
          <dgm:chPref val="0"/>
        </dgm:presLayoutVars>
      </dgm:prSet>
      <dgm:spPr/>
    </dgm:pt>
    <dgm:pt modelId="{BA193C0E-D314-4A35-8B46-C8BE1A5CEF2B}" type="pres">
      <dgm:prSet presAssocID="{22AF87F9-3598-485B-B896-5977D1C382DA}" presName="sibTrans" presStyleCnt="0"/>
      <dgm:spPr/>
    </dgm:pt>
    <dgm:pt modelId="{B5A3B542-13BD-481A-AB60-D44438629AC8}" type="pres">
      <dgm:prSet presAssocID="{86144E38-F003-47E6-97C7-2ADB15426054}" presName="compNode" presStyleCnt="0"/>
      <dgm:spPr/>
    </dgm:pt>
    <dgm:pt modelId="{B4D48056-61DD-4DF9-974C-AB1D0DCEEAF5}" type="pres">
      <dgm:prSet presAssocID="{86144E38-F003-47E6-97C7-2ADB15426054}" presName="bgRect" presStyleLbl="bgShp" presStyleIdx="2" presStyleCnt="3"/>
      <dgm:spPr/>
    </dgm:pt>
    <dgm:pt modelId="{59F961C6-78F2-4DE0-A8B4-29F8B9E3441E}" type="pres">
      <dgm:prSet presAssocID="{86144E38-F003-47E6-97C7-2ADB1542605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9DBF996F-0DF9-466E-B75F-587A8DAD2D4F}" type="pres">
      <dgm:prSet presAssocID="{86144E38-F003-47E6-97C7-2ADB15426054}" presName="spaceRect" presStyleCnt="0"/>
      <dgm:spPr/>
    </dgm:pt>
    <dgm:pt modelId="{640F001B-9AAE-4774-B410-2F13F01A3000}" type="pres">
      <dgm:prSet presAssocID="{86144E38-F003-47E6-97C7-2ADB1542605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D3B343F-D35A-42BD-80C5-221C7C6B8A38}" srcId="{D8BA5CA3-58E8-4976-ACAA-909EBF4CEEFE}" destId="{E39125B1-02FA-421D-A1E7-F7BB5EBEEB32}" srcOrd="1" destOrd="0" parTransId="{1042E764-58F2-4DAB-AEE4-64BCE1A71585}" sibTransId="{22AF87F9-3598-485B-B896-5977D1C382DA}"/>
    <dgm:cxn modelId="{A3DCC945-5A6B-4348-94FF-0C7FA0A52B7B}" srcId="{D8BA5CA3-58E8-4976-ACAA-909EBF4CEEFE}" destId="{DE957C8A-F799-4C22-9771-B1C6D2BB9B98}" srcOrd="0" destOrd="0" parTransId="{81761C43-C08F-46D8-9C5C-F0BFD936A501}" sibTransId="{73767C31-2530-45A2-A98F-46902E69ED38}"/>
    <dgm:cxn modelId="{A9A72777-A798-4E4E-8E3E-99F9639274A8}" type="presOf" srcId="{D8BA5CA3-58E8-4976-ACAA-909EBF4CEEFE}" destId="{DA37CB73-FF9F-467C-80A5-A98265C9BB35}" srcOrd="0" destOrd="0" presId="urn:microsoft.com/office/officeart/2018/2/layout/IconVerticalSolidList"/>
    <dgm:cxn modelId="{0B8BBAB3-A72C-4537-AD6F-F2F553329713}" type="presOf" srcId="{DE957C8A-F799-4C22-9771-B1C6D2BB9B98}" destId="{2BE41774-411A-4469-9521-11758D29B8A0}" srcOrd="0" destOrd="0" presId="urn:microsoft.com/office/officeart/2018/2/layout/IconVerticalSolidList"/>
    <dgm:cxn modelId="{8F3456C9-8ABB-4136-8DB6-EEFD179EC059}" type="presOf" srcId="{86144E38-F003-47E6-97C7-2ADB15426054}" destId="{640F001B-9AAE-4774-B410-2F13F01A3000}" srcOrd="0" destOrd="0" presId="urn:microsoft.com/office/officeart/2018/2/layout/IconVerticalSolidList"/>
    <dgm:cxn modelId="{FF6D74E9-EADD-4E9D-B764-D6847EBB1DD5}" type="presOf" srcId="{E39125B1-02FA-421D-A1E7-F7BB5EBEEB32}" destId="{05D3366A-C2CC-4A5E-BFDD-F35A63696DBF}" srcOrd="0" destOrd="0" presId="urn:microsoft.com/office/officeart/2018/2/layout/IconVerticalSolidList"/>
    <dgm:cxn modelId="{DF7981F4-D080-4BC5-97B4-BFB92D6B5AC2}" srcId="{D8BA5CA3-58E8-4976-ACAA-909EBF4CEEFE}" destId="{86144E38-F003-47E6-97C7-2ADB15426054}" srcOrd="2" destOrd="0" parTransId="{BABDEDC4-34DC-4677-ACE0-CB288DBFFBC3}" sibTransId="{6511DE43-46DC-4AE1-8CF0-FD374752224B}"/>
    <dgm:cxn modelId="{DE743CAA-75B5-4B24-B5C8-4A31B64474E8}" type="presParOf" srcId="{DA37CB73-FF9F-467C-80A5-A98265C9BB35}" destId="{9AA875C6-523B-43C5-8082-8334D89091EF}" srcOrd="0" destOrd="0" presId="urn:microsoft.com/office/officeart/2018/2/layout/IconVerticalSolidList"/>
    <dgm:cxn modelId="{566996DD-5CD3-4E12-A76F-F554664D017C}" type="presParOf" srcId="{9AA875C6-523B-43C5-8082-8334D89091EF}" destId="{F3D81877-5171-4F5A-AF18-A2E9527F36CC}" srcOrd="0" destOrd="0" presId="urn:microsoft.com/office/officeart/2018/2/layout/IconVerticalSolidList"/>
    <dgm:cxn modelId="{9D1C05B3-248B-40FA-9D12-9158EDD76697}" type="presParOf" srcId="{9AA875C6-523B-43C5-8082-8334D89091EF}" destId="{2ED68A20-04C7-41B3-BA7E-C2BB0518872E}" srcOrd="1" destOrd="0" presId="urn:microsoft.com/office/officeart/2018/2/layout/IconVerticalSolidList"/>
    <dgm:cxn modelId="{83ECE3C2-D19E-48CE-8231-0D12D9504B5C}" type="presParOf" srcId="{9AA875C6-523B-43C5-8082-8334D89091EF}" destId="{51A8041C-989B-42C8-9327-DD8D220B4380}" srcOrd="2" destOrd="0" presId="urn:microsoft.com/office/officeart/2018/2/layout/IconVerticalSolidList"/>
    <dgm:cxn modelId="{4D7BEBE6-F94E-44DF-9C4A-6B6B95C6FA2B}" type="presParOf" srcId="{9AA875C6-523B-43C5-8082-8334D89091EF}" destId="{2BE41774-411A-4469-9521-11758D29B8A0}" srcOrd="3" destOrd="0" presId="urn:microsoft.com/office/officeart/2018/2/layout/IconVerticalSolidList"/>
    <dgm:cxn modelId="{40FDCAA7-F673-4828-9B82-2D75801BC0D6}" type="presParOf" srcId="{DA37CB73-FF9F-467C-80A5-A98265C9BB35}" destId="{431CB760-685B-4D80-8E01-EDF3D5F974C4}" srcOrd="1" destOrd="0" presId="urn:microsoft.com/office/officeart/2018/2/layout/IconVerticalSolidList"/>
    <dgm:cxn modelId="{BAC7A29D-B1AB-405D-B65E-9E05C804DDA6}" type="presParOf" srcId="{DA37CB73-FF9F-467C-80A5-A98265C9BB35}" destId="{9F8925CF-167A-4B08-9BF4-A194CF6ADAF5}" srcOrd="2" destOrd="0" presId="urn:microsoft.com/office/officeart/2018/2/layout/IconVerticalSolidList"/>
    <dgm:cxn modelId="{D60AD5ED-425D-45ED-82E8-3D6F8AA8623A}" type="presParOf" srcId="{9F8925CF-167A-4B08-9BF4-A194CF6ADAF5}" destId="{99FF5BA9-BEFE-481A-B67E-5253B1386921}" srcOrd="0" destOrd="0" presId="urn:microsoft.com/office/officeart/2018/2/layout/IconVerticalSolidList"/>
    <dgm:cxn modelId="{4D0B8F32-8946-4C84-B992-8EAB99F3CA1F}" type="presParOf" srcId="{9F8925CF-167A-4B08-9BF4-A194CF6ADAF5}" destId="{A3EA1F90-E289-418B-A3D5-DE0ECC429113}" srcOrd="1" destOrd="0" presId="urn:microsoft.com/office/officeart/2018/2/layout/IconVerticalSolidList"/>
    <dgm:cxn modelId="{1357828C-0E2A-4638-8855-882D99562BAE}" type="presParOf" srcId="{9F8925CF-167A-4B08-9BF4-A194CF6ADAF5}" destId="{82419EC9-354F-45C9-BF2E-75DCA1CE4EB9}" srcOrd="2" destOrd="0" presId="urn:microsoft.com/office/officeart/2018/2/layout/IconVerticalSolidList"/>
    <dgm:cxn modelId="{EFAE16D4-5859-4F44-8383-80DCDDD65934}" type="presParOf" srcId="{9F8925CF-167A-4B08-9BF4-A194CF6ADAF5}" destId="{05D3366A-C2CC-4A5E-BFDD-F35A63696DBF}" srcOrd="3" destOrd="0" presId="urn:microsoft.com/office/officeart/2018/2/layout/IconVerticalSolidList"/>
    <dgm:cxn modelId="{0F852ED6-ACBB-4897-8413-47A3CE10E618}" type="presParOf" srcId="{DA37CB73-FF9F-467C-80A5-A98265C9BB35}" destId="{BA193C0E-D314-4A35-8B46-C8BE1A5CEF2B}" srcOrd="3" destOrd="0" presId="urn:microsoft.com/office/officeart/2018/2/layout/IconVerticalSolidList"/>
    <dgm:cxn modelId="{6D230E38-4054-4D1A-BE13-9DD8CEC3033E}" type="presParOf" srcId="{DA37CB73-FF9F-467C-80A5-A98265C9BB35}" destId="{B5A3B542-13BD-481A-AB60-D44438629AC8}" srcOrd="4" destOrd="0" presId="urn:microsoft.com/office/officeart/2018/2/layout/IconVerticalSolidList"/>
    <dgm:cxn modelId="{B95501EE-16B4-455D-B11C-4E9C7880D41E}" type="presParOf" srcId="{B5A3B542-13BD-481A-AB60-D44438629AC8}" destId="{B4D48056-61DD-4DF9-974C-AB1D0DCEEAF5}" srcOrd="0" destOrd="0" presId="urn:microsoft.com/office/officeart/2018/2/layout/IconVerticalSolidList"/>
    <dgm:cxn modelId="{7AA01329-09B0-44E9-A09A-CCAAAD904E1C}" type="presParOf" srcId="{B5A3B542-13BD-481A-AB60-D44438629AC8}" destId="{59F961C6-78F2-4DE0-A8B4-29F8B9E3441E}" srcOrd="1" destOrd="0" presId="urn:microsoft.com/office/officeart/2018/2/layout/IconVerticalSolidList"/>
    <dgm:cxn modelId="{40600CFC-9E12-418A-963C-AAA8BB448994}" type="presParOf" srcId="{B5A3B542-13BD-481A-AB60-D44438629AC8}" destId="{9DBF996F-0DF9-466E-B75F-587A8DAD2D4F}" srcOrd="2" destOrd="0" presId="urn:microsoft.com/office/officeart/2018/2/layout/IconVerticalSolidList"/>
    <dgm:cxn modelId="{4FBD1776-5619-4DE6-907C-678A7C35BD49}" type="presParOf" srcId="{B5A3B542-13BD-481A-AB60-D44438629AC8}" destId="{640F001B-9AAE-4774-B410-2F13F01A300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B39D85E-6610-49C3-B10C-80992E181F9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D27C145-6710-4749-B61B-6CA7D5AC7520}">
      <dgm:prSet/>
      <dgm:spPr/>
      <dgm:t>
        <a:bodyPr/>
        <a:lstStyle/>
        <a:p>
          <a:r>
            <a:rPr lang="en-US"/>
            <a:t>Methods: Affordable, Percentage-of-sales, Objective-and-task</a:t>
          </a:r>
        </a:p>
      </dgm:t>
    </dgm:pt>
    <dgm:pt modelId="{55A8F4A4-48AE-4A6F-BEA9-26F1C314AE0D}" type="parTrans" cxnId="{AD7492BB-D159-4986-8857-567FB8D5FE19}">
      <dgm:prSet/>
      <dgm:spPr/>
      <dgm:t>
        <a:bodyPr/>
        <a:lstStyle/>
        <a:p>
          <a:endParaRPr lang="en-US"/>
        </a:p>
      </dgm:t>
    </dgm:pt>
    <dgm:pt modelId="{B9F82536-DA2D-48B3-B3F6-994A9413C08A}" type="sibTrans" cxnId="{AD7492BB-D159-4986-8857-567FB8D5FE19}">
      <dgm:prSet/>
      <dgm:spPr/>
      <dgm:t>
        <a:bodyPr/>
        <a:lstStyle/>
        <a:p>
          <a:endParaRPr lang="en-US"/>
        </a:p>
      </dgm:t>
    </dgm:pt>
    <dgm:pt modelId="{4B07B55B-427C-4CA8-A7CD-A73B88D290E4}">
      <dgm:prSet/>
      <dgm:spPr/>
      <dgm:t>
        <a:bodyPr/>
        <a:lstStyle/>
        <a:p>
          <a:r>
            <a:rPr lang="en-US"/>
            <a:t>Monitor and update budget regularly</a:t>
          </a:r>
        </a:p>
      </dgm:t>
    </dgm:pt>
    <dgm:pt modelId="{BC7BFDBC-DACB-40A7-BED2-58819834DA44}" type="parTrans" cxnId="{3833B24C-97E1-4265-887A-F3EDBB69D3E5}">
      <dgm:prSet/>
      <dgm:spPr/>
      <dgm:t>
        <a:bodyPr/>
        <a:lstStyle/>
        <a:p>
          <a:endParaRPr lang="en-US"/>
        </a:p>
      </dgm:t>
    </dgm:pt>
    <dgm:pt modelId="{C31CBEB3-4221-4BA8-B672-DDF6A4DCA961}" type="sibTrans" cxnId="{3833B24C-97E1-4265-887A-F3EDBB69D3E5}">
      <dgm:prSet/>
      <dgm:spPr/>
      <dgm:t>
        <a:bodyPr/>
        <a:lstStyle/>
        <a:p>
          <a:endParaRPr lang="en-US"/>
        </a:p>
      </dgm:t>
    </dgm:pt>
    <dgm:pt modelId="{C399FED6-EE45-4AB9-A7A9-94DD96C2AFB3}">
      <dgm:prSet/>
      <dgm:spPr/>
      <dgm:t>
        <a:bodyPr/>
        <a:lstStyle/>
        <a:p>
          <a:r>
            <a:rPr lang="en-US"/>
            <a:t>Align budget with campaign goals and available resources</a:t>
          </a:r>
        </a:p>
      </dgm:t>
    </dgm:pt>
    <dgm:pt modelId="{A2CF1D01-DD46-460B-80F6-24E913B59483}" type="parTrans" cxnId="{D8E455CD-BA96-4168-9E6F-FBDB98CB0732}">
      <dgm:prSet/>
      <dgm:spPr/>
      <dgm:t>
        <a:bodyPr/>
        <a:lstStyle/>
        <a:p>
          <a:endParaRPr lang="en-US"/>
        </a:p>
      </dgm:t>
    </dgm:pt>
    <dgm:pt modelId="{C393F550-31D8-4B7B-84F4-93278CCB09D6}" type="sibTrans" cxnId="{D8E455CD-BA96-4168-9E6F-FBDB98CB0732}">
      <dgm:prSet/>
      <dgm:spPr/>
      <dgm:t>
        <a:bodyPr/>
        <a:lstStyle/>
        <a:p>
          <a:endParaRPr lang="en-US"/>
        </a:p>
      </dgm:t>
    </dgm:pt>
    <dgm:pt modelId="{0CB1933B-8A7B-4D05-BF87-A8A886169286}" type="pres">
      <dgm:prSet presAssocID="{5B39D85E-6610-49C3-B10C-80992E181F9F}" presName="root" presStyleCnt="0">
        <dgm:presLayoutVars>
          <dgm:dir/>
          <dgm:resizeHandles val="exact"/>
        </dgm:presLayoutVars>
      </dgm:prSet>
      <dgm:spPr/>
    </dgm:pt>
    <dgm:pt modelId="{4D5313A9-E3A9-408B-829A-437B6B52F0E5}" type="pres">
      <dgm:prSet presAssocID="{0D27C145-6710-4749-B61B-6CA7D5AC7520}" presName="compNode" presStyleCnt="0"/>
      <dgm:spPr/>
    </dgm:pt>
    <dgm:pt modelId="{20BC6262-026D-4B8D-A032-1A43F7097EE5}" type="pres">
      <dgm:prSet presAssocID="{0D27C145-6710-4749-B61B-6CA7D5AC7520}" presName="bgRect" presStyleLbl="bgShp" presStyleIdx="0" presStyleCnt="3"/>
      <dgm:spPr/>
    </dgm:pt>
    <dgm:pt modelId="{200F3616-54A1-4335-B9F0-8F44CB44DE25}" type="pres">
      <dgm:prSet presAssocID="{0D27C145-6710-4749-B61B-6CA7D5AC752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95462D8B-FD90-4BD9-BD4A-AA91A4713495}" type="pres">
      <dgm:prSet presAssocID="{0D27C145-6710-4749-B61B-6CA7D5AC7520}" presName="spaceRect" presStyleCnt="0"/>
      <dgm:spPr/>
    </dgm:pt>
    <dgm:pt modelId="{FBC3BD58-7FEA-4FFD-AA84-F2C58C513F09}" type="pres">
      <dgm:prSet presAssocID="{0D27C145-6710-4749-B61B-6CA7D5AC7520}" presName="parTx" presStyleLbl="revTx" presStyleIdx="0" presStyleCnt="3">
        <dgm:presLayoutVars>
          <dgm:chMax val="0"/>
          <dgm:chPref val="0"/>
        </dgm:presLayoutVars>
      </dgm:prSet>
      <dgm:spPr/>
    </dgm:pt>
    <dgm:pt modelId="{37FACC99-D5D3-4124-BF1E-3329A06B7630}" type="pres">
      <dgm:prSet presAssocID="{B9F82536-DA2D-48B3-B3F6-994A9413C08A}" presName="sibTrans" presStyleCnt="0"/>
      <dgm:spPr/>
    </dgm:pt>
    <dgm:pt modelId="{71FB3AFF-BA71-485A-873E-01FBC64F6AAC}" type="pres">
      <dgm:prSet presAssocID="{4B07B55B-427C-4CA8-A7CD-A73B88D290E4}" presName="compNode" presStyleCnt="0"/>
      <dgm:spPr/>
    </dgm:pt>
    <dgm:pt modelId="{98A54EF4-B1F1-4940-8D15-80C3B5D7BAB1}" type="pres">
      <dgm:prSet presAssocID="{4B07B55B-427C-4CA8-A7CD-A73B88D290E4}" presName="bgRect" presStyleLbl="bgShp" presStyleIdx="1" presStyleCnt="3"/>
      <dgm:spPr/>
    </dgm:pt>
    <dgm:pt modelId="{0B0C8A76-98B1-4F00-B41F-A97978C59FC6}" type="pres">
      <dgm:prSet presAssocID="{4B07B55B-427C-4CA8-A7CD-A73B88D290E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C1236CCF-DB40-44C7-985F-547BF46E69CD}" type="pres">
      <dgm:prSet presAssocID="{4B07B55B-427C-4CA8-A7CD-A73B88D290E4}" presName="spaceRect" presStyleCnt="0"/>
      <dgm:spPr/>
    </dgm:pt>
    <dgm:pt modelId="{87510A7C-C931-44A1-97E0-8B815636F924}" type="pres">
      <dgm:prSet presAssocID="{4B07B55B-427C-4CA8-A7CD-A73B88D290E4}" presName="parTx" presStyleLbl="revTx" presStyleIdx="1" presStyleCnt="3">
        <dgm:presLayoutVars>
          <dgm:chMax val="0"/>
          <dgm:chPref val="0"/>
        </dgm:presLayoutVars>
      </dgm:prSet>
      <dgm:spPr/>
    </dgm:pt>
    <dgm:pt modelId="{E000B219-5D31-4873-8FBA-E437AB85C288}" type="pres">
      <dgm:prSet presAssocID="{C31CBEB3-4221-4BA8-B672-DDF6A4DCA961}" presName="sibTrans" presStyleCnt="0"/>
      <dgm:spPr/>
    </dgm:pt>
    <dgm:pt modelId="{A8F91B54-22DA-457B-8649-07A45D631DDD}" type="pres">
      <dgm:prSet presAssocID="{C399FED6-EE45-4AB9-A7A9-94DD96C2AFB3}" presName="compNode" presStyleCnt="0"/>
      <dgm:spPr/>
    </dgm:pt>
    <dgm:pt modelId="{58800080-FF5B-4298-9EE4-DA8D5622526D}" type="pres">
      <dgm:prSet presAssocID="{C399FED6-EE45-4AB9-A7A9-94DD96C2AFB3}" presName="bgRect" presStyleLbl="bgShp" presStyleIdx="2" presStyleCnt="3"/>
      <dgm:spPr/>
    </dgm:pt>
    <dgm:pt modelId="{92307894-B28B-49DA-AC50-C10CC27AEE5E}" type="pres">
      <dgm:prSet presAssocID="{C399FED6-EE45-4AB9-A7A9-94DD96C2AFB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7ACAD00E-BF1E-4C61-9813-D9D4AE04B721}" type="pres">
      <dgm:prSet presAssocID="{C399FED6-EE45-4AB9-A7A9-94DD96C2AFB3}" presName="spaceRect" presStyleCnt="0"/>
      <dgm:spPr/>
    </dgm:pt>
    <dgm:pt modelId="{B3D3BA3B-5829-4588-A259-E70F0B4BFE8D}" type="pres">
      <dgm:prSet presAssocID="{C399FED6-EE45-4AB9-A7A9-94DD96C2AFB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AF34505-1090-429D-AD4F-613B78CCEE5F}" type="presOf" srcId="{0D27C145-6710-4749-B61B-6CA7D5AC7520}" destId="{FBC3BD58-7FEA-4FFD-AA84-F2C58C513F09}" srcOrd="0" destOrd="0" presId="urn:microsoft.com/office/officeart/2018/2/layout/IconVerticalSolidList"/>
    <dgm:cxn modelId="{A7676432-3637-46BD-BAD7-24A406D8644A}" type="presOf" srcId="{C399FED6-EE45-4AB9-A7A9-94DD96C2AFB3}" destId="{B3D3BA3B-5829-4588-A259-E70F0B4BFE8D}" srcOrd="0" destOrd="0" presId="urn:microsoft.com/office/officeart/2018/2/layout/IconVerticalSolidList"/>
    <dgm:cxn modelId="{3833B24C-97E1-4265-887A-F3EDBB69D3E5}" srcId="{5B39D85E-6610-49C3-B10C-80992E181F9F}" destId="{4B07B55B-427C-4CA8-A7CD-A73B88D290E4}" srcOrd="1" destOrd="0" parTransId="{BC7BFDBC-DACB-40A7-BED2-58819834DA44}" sibTransId="{C31CBEB3-4221-4BA8-B672-DDF6A4DCA961}"/>
    <dgm:cxn modelId="{0685DF92-30D8-49B0-A831-5966F3A7E2F5}" type="presOf" srcId="{5B39D85E-6610-49C3-B10C-80992E181F9F}" destId="{0CB1933B-8A7B-4D05-BF87-A8A886169286}" srcOrd="0" destOrd="0" presId="urn:microsoft.com/office/officeart/2018/2/layout/IconVerticalSolidList"/>
    <dgm:cxn modelId="{AD7492BB-D159-4986-8857-567FB8D5FE19}" srcId="{5B39D85E-6610-49C3-B10C-80992E181F9F}" destId="{0D27C145-6710-4749-B61B-6CA7D5AC7520}" srcOrd="0" destOrd="0" parTransId="{55A8F4A4-48AE-4A6F-BEA9-26F1C314AE0D}" sibTransId="{B9F82536-DA2D-48B3-B3F6-994A9413C08A}"/>
    <dgm:cxn modelId="{7181CDBE-BC87-4415-80B6-A1C9C7DF9FD8}" type="presOf" srcId="{4B07B55B-427C-4CA8-A7CD-A73B88D290E4}" destId="{87510A7C-C931-44A1-97E0-8B815636F924}" srcOrd="0" destOrd="0" presId="urn:microsoft.com/office/officeart/2018/2/layout/IconVerticalSolidList"/>
    <dgm:cxn modelId="{D8E455CD-BA96-4168-9E6F-FBDB98CB0732}" srcId="{5B39D85E-6610-49C3-B10C-80992E181F9F}" destId="{C399FED6-EE45-4AB9-A7A9-94DD96C2AFB3}" srcOrd="2" destOrd="0" parTransId="{A2CF1D01-DD46-460B-80F6-24E913B59483}" sibTransId="{C393F550-31D8-4B7B-84F4-93278CCB09D6}"/>
    <dgm:cxn modelId="{F886068A-A18E-4A77-9457-2D4C17DC9B8F}" type="presParOf" srcId="{0CB1933B-8A7B-4D05-BF87-A8A886169286}" destId="{4D5313A9-E3A9-408B-829A-437B6B52F0E5}" srcOrd="0" destOrd="0" presId="urn:microsoft.com/office/officeart/2018/2/layout/IconVerticalSolidList"/>
    <dgm:cxn modelId="{C030ECB6-1DD3-4477-8ABE-9FA37B1EA83F}" type="presParOf" srcId="{4D5313A9-E3A9-408B-829A-437B6B52F0E5}" destId="{20BC6262-026D-4B8D-A032-1A43F7097EE5}" srcOrd="0" destOrd="0" presId="urn:microsoft.com/office/officeart/2018/2/layout/IconVerticalSolidList"/>
    <dgm:cxn modelId="{C98C5B0C-574C-470A-B6EB-B476F9D050D5}" type="presParOf" srcId="{4D5313A9-E3A9-408B-829A-437B6B52F0E5}" destId="{200F3616-54A1-4335-B9F0-8F44CB44DE25}" srcOrd="1" destOrd="0" presId="urn:microsoft.com/office/officeart/2018/2/layout/IconVerticalSolidList"/>
    <dgm:cxn modelId="{B65ED7F6-B485-4803-B4D7-6B80E2B9A5D8}" type="presParOf" srcId="{4D5313A9-E3A9-408B-829A-437B6B52F0E5}" destId="{95462D8B-FD90-4BD9-BD4A-AA91A4713495}" srcOrd="2" destOrd="0" presId="urn:microsoft.com/office/officeart/2018/2/layout/IconVerticalSolidList"/>
    <dgm:cxn modelId="{D301E15F-2C15-4EA3-A729-8E8B9341C760}" type="presParOf" srcId="{4D5313A9-E3A9-408B-829A-437B6B52F0E5}" destId="{FBC3BD58-7FEA-4FFD-AA84-F2C58C513F09}" srcOrd="3" destOrd="0" presId="urn:microsoft.com/office/officeart/2018/2/layout/IconVerticalSolidList"/>
    <dgm:cxn modelId="{A5F8B904-9716-4511-BD6B-E90BFBDA4CCC}" type="presParOf" srcId="{0CB1933B-8A7B-4D05-BF87-A8A886169286}" destId="{37FACC99-D5D3-4124-BF1E-3329A06B7630}" srcOrd="1" destOrd="0" presId="urn:microsoft.com/office/officeart/2018/2/layout/IconVerticalSolidList"/>
    <dgm:cxn modelId="{0BAD988D-C306-4934-8689-E7696302A5E8}" type="presParOf" srcId="{0CB1933B-8A7B-4D05-BF87-A8A886169286}" destId="{71FB3AFF-BA71-485A-873E-01FBC64F6AAC}" srcOrd="2" destOrd="0" presId="urn:microsoft.com/office/officeart/2018/2/layout/IconVerticalSolidList"/>
    <dgm:cxn modelId="{C78677E7-F4BF-438E-B60D-7732C9E2443D}" type="presParOf" srcId="{71FB3AFF-BA71-485A-873E-01FBC64F6AAC}" destId="{98A54EF4-B1F1-4940-8D15-80C3B5D7BAB1}" srcOrd="0" destOrd="0" presId="urn:microsoft.com/office/officeart/2018/2/layout/IconVerticalSolidList"/>
    <dgm:cxn modelId="{7305C1C2-B060-480E-B01C-3EBA51264978}" type="presParOf" srcId="{71FB3AFF-BA71-485A-873E-01FBC64F6AAC}" destId="{0B0C8A76-98B1-4F00-B41F-A97978C59FC6}" srcOrd="1" destOrd="0" presId="urn:microsoft.com/office/officeart/2018/2/layout/IconVerticalSolidList"/>
    <dgm:cxn modelId="{5810FE28-1C85-48BF-8D0D-8AD6A2E2453E}" type="presParOf" srcId="{71FB3AFF-BA71-485A-873E-01FBC64F6AAC}" destId="{C1236CCF-DB40-44C7-985F-547BF46E69CD}" srcOrd="2" destOrd="0" presId="urn:microsoft.com/office/officeart/2018/2/layout/IconVerticalSolidList"/>
    <dgm:cxn modelId="{B34A9B48-C1B6-4397-B2F6-F86AA0F16C4F}" type="presParOf" srcId="{71FB3AFF-BA71-485A-873E-01FBC64F6AAC}" destId="{87510A7C-C931-44A1-97E0-8B815636F924}" srcOrd="3" destOrd="0" presId="urn:microsoft.com/office/officeart/2018/2/layout/IconVerticalSolidList"/>
    <dgm:cxn modelId="{340F6666-149D-44DF-A39B-7AC8C9E38F61}" type="presParOf" srcId="{0CB1933B-8A7B-4D05-BF87-A8A886169286}" destId="{E000B219-5D31-4873-8FBA-E437AB85C288}" srcOrd="3" destOrd="0" presId="urn:microsoft.com/office/officeart/2018/2/layout/IconVerticalSolidList"/>
    <dgm:cxn modelId="{D62699B4-0128-45EB-BDAE-0B3C9D54B58B}" type="presParOf" srcId="{0CB1933B-8A7B-4D05-BF87-A8A886169286}" destId="{A8F91B54-22DA-457B-8649-07A45D631DDD}" srcOrd="4" destOrd="0" presId="urn:microsoft.com/office/officeart/2018/2/layout/IconVerticalSolidList"/>
    <dgm:cxn modelId="{AF8BE373-F10C-4C68-B605-344EF71FA41E}" type="presParOf" srcId="{A8F91B54-22DA-457B-8649-07A45D631DDD}" destId="{58800080-FF5B-4298-9EE4-DA8D5622526D}" srcOrd="0" destOrd="0" presId="urn:microsoft.com/office/officeart/2018/2/layout/IconVerticalSolidList"/>
    <dgm:cxn modelId="{D14AC84A-AC03-4BA7-AD7D-F35998A03536}" type="presParOf" srcId="{A8F91B54-22DA-457B-8649-07A45D631DDD}" destId="{92307894-B28B-49DA-AC50-C10CC27AEE5E}" srcOrd="1" destOrd="0" presId="urn:microsoft.com/office/officeart/2018/2/layout/IconVerticalSolidList"/>
    <dgm:cxn modelId="{14B80B5F-D83F-4509-9F0A-5BBE39E56ECE}" type="presParOf" srcId="{A8F91B54-22DA-457B-8649-07A45D631DDD}" destId="{7ACAD00E-BF1E-4C61-9813-D9D4AE04B721}" srcOrd="2" destOrd="0" presId="urn:microsoft.com/office/officeart/2018/2/layout/IconVerticalSolidList"/>
    <dgm:cxn modelId="{FF74D055-80ED-40B4-A3D7-6A59734FB2C1}" type="presParOf" srcId="{A8F91B54-22DA-457B-8649-07A45D631DDD}" destId="{B3D3BA3B-5829-4588-A259-E70F0B4BFE8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A74B0F5D-65D0-4E2D-B9BC-1C5537C2D6D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8C175F5-D9CC-424A-8F20-65D742E69B19}">
      <dgm:prSet/>
      <dgm:spPr/>
      <dgm:t>
        <a:bodyPr/>
        <a:lstStyle/>
        <a:p>
          <a:r>
            <a:rPr lang="en-US"/>
            <a:t>Ensures tasks are conducted correctly and on time</a:t>
          </a:r>
        </a:p>
      </dgm:t>
    </dgm:pt>
    <dgm:pt modelId="{EB57EF0D-AD6E-4F3E-92BF-EDBA1212A9BF}" type="parTrans" cxnId="{07A6F57F-0EBF-41D4-A4B6-ADB7B4E2E469}">
      <dgm:prSet/>
      <dgm:spPr/>
      <dgm:t>
        <a:bodyPr/>
        <a:lstStyle/>
        <a:p>
          <a:endParaRPr lang="en-US"/>
        </a:p>
      </dgm:t>
    </dgm:pt>
    <dgm:pt modelId="{8FB78770-5129-4B02-A54A-424D6E06968B}" type="sibTrans" cxnId="{07A6F57F-0EBF-41D4-A4B6-ADB7B4E2E469}">
      <dgm:prSet/>
      <dgm:spPr/>
      <dgm:t>
        <a:bodyPr/>
        <a:lstStyle/>
        <a:p>
          <a:endParaRPr lang="en-US"/>
        </a:p>
      </dgm:t>
    </dgm:pt>
    <dgm:pt modelId="{99069C7F-A2A8-44A3-98DE-57958B28D774}">
      <dgm:prSet/>
      <dgm:spPr/>
      <dgm:t>
        <a:bodyPr/>
        <a:lstStyle/>
        <a:p>
          <a:r>
            <a:rPr lang="en-US"/>
            <a:t>Daily and weekly monitoring of schedules, costs, and risks</a:t>
          </a:r>
        </a:p>
      </dgm:t>
    </dgm:pt>
    <dgm:pt modelId="{AC16B2AE-B434-4083-B7BE-7BEAAC027027}" type="parTrans" cxnId="{C6EE7264-3EF2-4145-8FB3-00F2403EEE71}">
      <dgm:prSet/>
      <dgm:spPr/>
      <dgm:t>
        <a:bodyPr/>
        <a:lstStyle/>
        <a:p>
          <a:endParaRPr lang="en-US"/>
        </a:p>
      </dgm:t>
    </dgm:pt>
    <dgm:pt modelId="{D082EFF3-03A8-4639-9779-BDE466C2A8D9}" type="sibTrans" cxnId="{C6EE7264-3EF2-4145-8FB3-00F2403EEE71}">
      <dgm:prSet/>
      <dgm:spPr/>
      <dgm:t>
        <a:bodyPr/>
        <a:lstStyle/>
        <a:p>
          <a:endParaRPr lang="en-US"/>
        </a:p>
      </dgm:t>
    </dgm:pt>
    <dgm:pt modelId="{5E923E46-F207-4DB0-AA04-36891DA463BE}">
      <dgm:prSet/>
      <dgm:spPr/>
      <dgm:t>
        <a:bodyPr/>
        <a:lstStyle/>
        <a:p>
          <a:r>
            <a:rPr lang="en-US"/>
            <a:t>Adjust plans based on unforeseen circumstances</a:t>
          </a:r>
        </a:p>
      </dgm:t>
    </dgm:pt>
    <dgm:pt modelId="{5B84E8C2-0C85-4B6B-A994-4F44B963C20B}" type="parTrans" cxnId="{8C9D036F-099F-4958-BA75-546C87D24C67}">
      <dgm:prSet/>
      <dgm:spPr/>
      <dgm:t>
        <a:bodyPr/>
        <a:lstStyle/>
        <a:p>
          <a:endParaRPr lang="en-US"/>
        </a:p>
      </dgm:t>
    </dgm:pt>
    <dgm:pt modelId="{70C0B1E5-5F06-498F-82CA-26958CDA586B}" type="sibTrans" cxnId="{8C9D036F-099F-4958-BA75-546C87D24C67}">
      <dgm:prSet/>
      <dgm:spPr/>
      <dgm:t>
        <a:bodyPr/>
        <a:lstStyle/>
        <a:p>
          <a:endParaRPr lang="en-US"/>
        </a:p>
      </dgm:t>
    </dgm:pt>
    <dgm:pt modelId="{E1DAF9DB-BB2C-4BA8-BB26-728E44454C09}" type="pres">
      <dgm:prSet presAssocID="{A74B0F5D-65D0-4E2D-B9BC-1C5537C2D6DB}" presName="root" presStyleCnt="0">
        <dgm:presLayoutVars>
          <dgm:dir/>
          <dgm:resizeHandles val="exact"/>
        </dgm:presLayoutVars>
      </dgm:prSet>
      <dgm:spPr/>
    </dgm:pt>
    <dgm:pt modelId="{AE0AD036-E9B0-474A-9AAC-C021651BC49B}" type="pres">
      <dgm:prSet presAssocID="{E8C175F5-D9CC-424A-8F20-65D742E69B19}" presName="compNode" presStyleCnt="0"/>
      <dgm:spPr/>
    </dgm:pt>
    <dgm:pt modelId="{143905E9-C71F-44DC-BCAC-9C0B58B81E08}" type="pres">
      <dgm:prSet presAssocID="{E8C175F5-D9CC-424A-8F20-65D742E69B19}" presName="bgRect" presStyleLbl="bgShp" presStyleIdx="0" presStyleCnt="3"/>
      <dgm:spPr/>
    </dgm:pt>
    <dgm:pt modelId="{71281475-E87B-4FC9-9E75-21A44B0181C1}" type="pres">
      <dgm:prSet presAssocID="{E8C175F5-D9CC-424A-8F20-65D742E69B1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93EB6F5A-E73D-43AF-9F3C-0F7C8150E14F}" type="pres">
      <dgm:prSet presAssocID="{E8C175F5-D9CC-424A-8F20-65D742E69B19}" presName="spaceRect" presStyleCnt="0"/>
      <dgm:spPr/>
    </dgm:pt>
    <dgm:pt modelId="{FC3ABB07-45CD-4870-91D3-4CD1AD647DD7}" type="pres">
      <dgm:prSet presAssocID="{E8C175F5-D9CC-424A-8F20-65D742E69B19}" presName="parTx" presStyleLbl="revTx" presStyleIdx="0" presStyleCnt="3">
        <dgm:presLayoutVars>
          <dgm:chMax val="0"/>
          <dgm:chPref val="0"/>
        </dgm:presLayoutVars>
      </dgm:prSet>
      <dgm:spPr/>
    </dgm:pt>
    <dgm:pt modelId="{74F177D1-669A-4025-B4CA-2B41CAEDA66C}" type="pres">
      <dgm:prSet presAssocID="{8FB78770-5129-4B02-A54A-424D6E06968B}" presName="sibTrans" presStyleCnt="0"/>
      <dgm:spPr/>
    </dgm:pt>
    <dgm:pt modelId="{32A00B0C-FF76-4645-BC1F-CD73B9C7283E}" type="pres">
      <dgm:prSet presAssocID="{99069C7F-A2A8-44A3-98DE-57958B28D774}" presName="compNode" presStyleCnt="0"/>
      <dgm:spPr/>
    </dgm:pt>
    <dgm:pt modelId="{0C24C865-9790-4335-B538-A6C81505786B}" type="pres">
      <dgm:prSet presAssocID="{99069C7F-A2A8-44A3-98DE-57958B28D774}" presName="bgRect" presStyleLbl="bgShp" presStyleIdx="1" presStyleCnt="3"/>
      <dgm:spPr/>
    </dgm:pt>
    <dgm:pt modelId="{8F5AEF2E-155D-414B-B735-D79618FD2E77}" type="pres">
      <dgm:prSet presAssocID="{99069C7F-A2A8-44A3-98DE-57958B28D77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thly calendar"/>
        </a:ext>
      </dgm:extLst>
    </dgm:pt>
    <dgm:pt modelId="{EDD92A7E-D3DD-4432-ADAD-E241D8AAEB11}" type="pres">
      <dgm:prSet presAssocID="{99069C7F-A2A8-44A3-98DE-57958B28D774}" presName="spaceRect" presStyleCnt="0"/>
      <dgm:spPr/>
    </dgm:pt>
    <dgm:pt modelId="{F136D494-C37E-4933-AF09-8CFFCFA9B66D}" type="pres">
      <dgm:prSet presAssocID="{99069C7F-A2A8-44A3-98DE-57958B28D774}" presName="parTx" presStyleLbl="revTx" presStyleIdx="1" presStyleCnt="3">
        <dgm:presLayoutVars>
          <dgm:chMax val="0"/>
          <dgm:chPref val="0"/>
        </dgm:presLayoutVars>
      </dgm:prSet>
      <dgm:spPr/>
    </dgm:pt>
    <dgm:pt modelId="{382E7242-6CCC-4E4B-85EC-B05C4D2999BD}" type="pres">
      <dgm:prSet presAssocID="{D082EFF3-03A8-4639-9779-BDE466C2A8D9}" presName="sibTrans" presStyleCnt="0"/>
      <dgm:spPr/>
    </dgm:pt>
    <dgm:pt modelId="{CF403C8D-B1F5-41DE-8201-1DDA18860114}" type="pres">
      <dgm:prSet presAssocID="{5E923E46-F207-4DB0-AA04-36891DA463BE}" presName="compNode" presStyleCnt="0"/>
      <dgm:spPr/>
    </dgm:pt>
    <dgm:pt modelId="{C691B31C-28FC-4587-AF0F-61890786EDDD}" type="pres">
      <dgm:prSet presAssocID="{5E923E46-F207-4DB0-AA04-36891DA463BE}" presName="bgRect" presStyleLbl="bgShp" presStyleIdx="2" presStyleCnt="3"/>
      <dgm:spPr/>
    </dgm:pt>
    <dgm:pt modelId="{BF23229D-4830-453F-AFA6-9388D80AE6CB}" type="pres">
      <dgm:prSet presAssocID="{5E923E46-F207-4DB0-AA04-36891DA463B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EA01167D-BE97-4C05-BF23-09FC1E304A46}" type="pres">
      <dgm:prSet presAssocID="{5E923E46-F207-4DB0-AA04-36891DA463BE}" presName="spaceRect" presStyleCnt="0"/>
      <dgm:spPr/>
    </dgm:pt>
    <dgm:pt modelId="{582CB85D-9502-495B-8D3F-BC902F4AB131}" type="pres">
      <dgm:prSet presAssocID="{5E923E46-F207-4DB0-AA04-36891DA463B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6EE7264-3EF2-4145-8FB3-00F2403EEE71}" srcId="{A74B0F5D-65D0-4E2D-B9BC-1C5537C2D6DB}" destId="{99069C7F-A2A8-44A3-98DE-57958B28D774}" srcOrd="1" destOrd="0" parTransId="{AC16B2AE-B434-4083-B7BE-7BEAAC027027}" sibTransId="{D082EFF3-03A8-4639-9779-BDE466C2A8D9}"/>
    <dgm:cxn modelId="{8C9D036F-099F-4958-BA75-546C87D24C67}" srcId="{A74B0F5D-65D0-4E2D-B9BC-1C5537C2D6DB}" destId="{5E923E46-F207-4DB0-AA04-36891DA463BE}" srcOrd="2" destOrd="0" parTransId="{5B84E8C2-0C85-4B6B-A994-4F44B963C20B}" sibTransId="{70C0B1E5-5F06-498F-82CA-26958CDA586B}"/>
    <dgm:cxn modelId="{07A6F57F-0EBF-41D4-A4B6-ADB7B4E2E469}" srcId="{A74B0F5D-65D0-4E2D-B9BC-1C5537C2D6DB}" destId="{E8C175F5-D9CC-424A-8F20-65D742E69B19}" srcOrd="0" destOrd="0" parTransId="{EB57EF0D-AD6E-4F3E-92BF-EDBA1212A9BF}" sibTransId="{8FB78770-5129-4B02-A54A-424D6E06968B}"/>
    <dgm:cxn modelId="{9D843AB0-248B-420F-8010-10952BEACA28}" type="presOf" srcId="{E8C175F5-D9CC-424A-8F20-65D742E69B19}" destId="{FC3ABB07-45CD-4870-91D3-4CD1AD647DD7}" srcOrd="0" destOrd="0" presId="urn:microsoft.com/office/officeart/2018/2/layout/IconVerticalSolidList"/>
    <dgm:cxn modelId="{222CEBDB-3648-4D89-82A5-3EF73A259C66}" type="presOf" srcId="{5E923E46-F207-4DB0-AA04-36891DA463BE}" destId="{582CB85D-9502-495B-8D3F-BC902F4AB131}" srcOrd="0" destOrd="0" presId="urn:microsoft.com/office/officeart/2018/2/layout/IconVerticalSolidList"/>
    <dgm:cxn modelId="{87845AE5-7DE5-48AA-95F3-135B26AE6360}" type="presOf" srcId="{99069C7F-A2A8-44A3-98DE-57958B28D774}" destId="{F136D494-C37E-4933-AF09-8CFFCFA9B66D}" srcOrd="0" destOrd="0" presId="urn:microsoft.com/office/officeart/2018/2/layout/IconVerticalSolidList"/>
    <dgm:cxn modelId="{AE4DD0FA-B960-46BF-8307-B1CC9BAEFDD5}" type="presOf" srcId="{A74B0F5D-65D0-4E2D-B9BC-1C5537C2D6DB}" destId="{E1DAF9DB-BB2C-4BA8-BB26-728E44454C09}" srcOrd="0" destOrd="0" presId="urn:microsoft.com/office/officeart/2018/2/layout/IconVerticalSolidList"/>
    <dgm:cxn modelId="{BC339B6E-F0E5-44F7-9CC6-8F0CBA21B60D}" type="presParOf" srcId="{E1DAF9DB-BB2C-4BA8-BB26-728E44454C09}" destId="{AE0AD036-E9B0-474A-9AAC-C021651BC49B}" srcOrd="0" destOrd="0" presId="urn:microsoft.com/office/officeart/2018/2/layout/IconVerticalSolidList"/>
    <dgm:cxn modelId="{88F0CEE9-B508-46BD-A6A1-C436E7FAC72D}" type="presParOf" srcId="{AE0AD036-E9B0-474A-9AAC-C021651BC49B}" destId="{143905E9-C71F-44DC-BCAC-9C0B58B81E08}" srcOrd="0" destOrd="0" presId="urn:microsoft.com/office/officeart/2018/2/layout/IconVerticalSolidList"/>
    <dgm:cxn modelId="{B5F35BD4-D52F-4D56-8648-09367F6CAD9F}" type="presParOf" srcId="{AE0AD036-E9B0-474A-9AAC-C021651BC49B}" destId="{71281475-E87B-4FC9-9E75-21A44B0181C1}" srcOrd="1" destOrd="0" presId="urn:microsoft.com/office/officeart/2018/2/layout/IconVerticalSolidList"/>
    <dgm:cxn modelId="{2F803B84-7FDC-4376-AD9E-B2A3BA5343FA}" type="presParOf" srcId="{AE0AD036-E9B0-474A-9AAC-C021651BC49B}" destId="{93EB6F5A-E73D-43AF-9F3C-0F7C8150E14F}" srcOrd="2" destOrd="0" presId="urn:microsoft.com/office/officeart/2018/2/layout/IconVerticalSolidList"/>
    <dgm:cxn modelId="{1A0FC2F0-59D0-44A8-BB2F-BD573276AB1A}" type="presParOf" srcId="{AE0AD036-E9B0-474A-9AAC-C021651BC49B}" destId="{FC3ABB07-45CD-4870-91D3-4CD1AD647DD7}" srcOrd="3" destOrd="0" presId="urn:microsoft.com/office/officeart/2018/2/layout/IconVerticalSolidList"/>
    <dgm:cxn modelId="{C3C6D30E-CFD0-4960-9793-470B6BF18E1B}" type="presParOf" srcId="{E1DAF9DB-BB2C-4BA8-BB26-728E44454C09}" destId="{74F177D1-669A-4025-B4CA-2B41CAEDA66C}" srcOrd="1" destOrd="0" presId="urn:microsoft.com/office/officeart/2018/2/layout/IconVerticalSolidList"/>
    <dgm:cxn modelId="{06FAF7A7-9721-4FBB-933E-0A726FD248D3}" type="presParOf" srcId="{E1DAF9DB-BB2C-4BA8-BB26-728E44454C09}" destId="{32A00B0C-FF76-4645-BC1F-CD73B9C7283E}" srcOrd="2" destOrd="0" presId="urn:microsoft.com/office/officeart/2018/2/layout/IconVerticalSolidList"/>
    <dgm:cxn modelId="{322191DA-FE1C-47FE-B173-1CBD0A6507FC}" type="presParOf" srcId="{32A00B0C-FF76-4645-BC1F-CD73B9C7283E}" destId="{0C24C865-9790-4335-B538-A6C81505786B}" srcOrd="0" destOrd="0" presId="urn:microsoft.com/office/officeart/2018/2/layout/IconVerticalSolidList"/>
    <dgm:cxn modelId="{EA621A6A-8948-4DCF-929D-370EA8AACA25}" type="presParOf" srcId="{32A00B0C-FF76-4645-BC1F-CD73B9C7283E}" destId="{8F5AEF2E-155D-414B-B735-D79618FD2E77}" srcOrd="1" destOrd="0" presId="urn:microsoft.com/office/officeart/2018/2/layout/IconVerticalSolidList"/>
    <dgm:cxn modelId="{F8A7F773-69F4-4AD9-8E70-D4AF12233026}" type="presParOf" srcId="{32A00B0C-FF76-4645-BC1F-CD73B9C7283E}" destId="{EDD92A7E-D3DD-4432-ADAD-E241D8AAEB11}" srcOrd="2" destOrd="0" presId="urn:microsoft.com/office/officeart/2018/2/layout/IconVerticalSolidList"/>
    <dgm:cxn modelId="{71F580A3-9A3A-4D2B-8B9E-5B18D6AF8363}" type="presParOf" srcId="{32A00B0C-FF76-4645-BC1F-CD73B9C7283E}" destId="{F136D494-C37E-4933-AF09-8CFFCFA9B66D}" srcOrd="3" destOrd="0" presId="urn:microsoft.com/office/officeart/2018/2/layout/IconVerticalSolidList"/>
    <dgm:cxn modelId="{190A97D7-8D09-4603-B43F-BB3D61FA4A10}" type="presParOf" srcId="{E1DAF9DB-BB2C-4BA8-BB26-728E44454C09}" destId="{382E7242-6CCC-4E4B-85EC-B05C4D2999BD}" srcOrd="3" destOrd="0" presId="urn:microsoft.com/office/officeart/2018/2/layout/IconVerticalSolidList"/>
    <dgm:cxn modelId="{F01C7FB6-0FF4-45BD-9264-678E81D4165C}" type="presParOf" srcId="{E1DAF9DB-BB2C-4BA8-BB26-728E44454C09}" destId="{CF403C8D-B1F5-41DE-8201-1DDA18860114}" srcOrd="4" destOrd="0" presId="urn:microsoft.com/office/officeart/2018/2/layout/IconVerticalSolidList"/>
    <dgm:cxn modelId="{341850DB-8F3B-4C7D-B8D3-7DA4A68DC419}" type="presParOf" srcId="{CF403C8D-B1F5-41DE-8201-1DDA18860114}" destId="{C691B31C-28FC-4587-AF0F-61890786EDDD}" srcOrd="0" destOrd="0" presId="urn:microsoft.com/office/officeart/2018/2/layout/IconVerticalSolidList"/>
    <dgm:cxn modelId="{62ACA83E-CA53-48BD-8B49-D30EA552D282}" type="presParOf" srcId="{CF403C8D-B1F5-41DE-8201-1DDA18860114}" destId="{BF23229D-4830-453F-AFA6-9388D80AE6CB}" srcOrd="1" destOrd="0" presId="urn:microsoft.com/office/officeart/2018/2/layout/IconVerticalSolidList"/>
    <dgm:cxn modelId="{A965D6D4-2382-45CD-B4B2-0509CCBA0E58}" type="presParOf" srcId="{CF403C8D-B1F5-41DE-8201-1DDA18860114}" destId="{EA01167D-BE97-4C05-BF23-09FC1E304A46}" srcOrd="2" destOrd="0" presId="urn:microsoft.com/office/officeart/2018/2/layout/IconVerticalSolidList"/>
    <dgm:cxn modelId="{F341BF8A-9860-4797-85F1-AC4148A256C1}" type="presParOf" srcId="{CF403C8D-B1F5-41DE-8201-1DDA18860114}" destId="{582CB85D-9502-495B-8D3F-BC902F4AB13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61915A3-850D-4AB9-95B4-20F52D87783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B41457B-0888-44A1-BA0F-1535B7EA4F57}">
      <dgm:prSet/>
      <dgm:spPr/>
      <dgm:t>
        <a:bodyPr/>
        <a:lstStyle/>
        <a:p>
          <a:r>
            <a:rPr lang="en-US"/>
            <a:t>Formal and informal communication among stakeholders</a:t>
          </a:r>
        </a:p>
      </dgm:t>
    </dgm:pt>
    <dgm:pt modelId="{954132A9-0BD3-4E72-9AA6-77CD9E16655A}" type="parTrans" cxnId="{7C661361-6763-4254-AA44-8F747C17BDE2}">
      <dgm:prSet/>
      <dgm:spPr/>
      <dgm:t>
        <a:bodyPr/>
        <a:lstStyle/>
        <a:p>
          <a:endParaRPr lang="en-US"/>
        </a:p>
      </dgm:t>
    </dgm:pt>
    <dgm:pt modelId="{752E0DEE-C79C-40F2-BA2D-5520AF159105}" type="sibTrans" cxnId="{7C661361-6763-4254-AA44-8F747C17BDE2}">
      <dgm:prSet/>
      <dgm:spPr/>
      <dgm:t>
        <a:bodyPr/>
        <a:lstStyle/>
        <a:p>
          <a:endParaRPr lang="en-US"/>
        </a:p>
      </dgm:t>
    </dgm:pt>
    <dgm:pt modelId="{615F5897-2EE0-4D31-A733-D179828FE3FF}">
      <dgm:prSet/>
      <dgm:spPr/>
      <dgm:t>
        <a:bodyPr/>
        <a:lstStyle/>
        <a:p>
          <a:r>
            <a:rPr lang="en-US"/>
            <a:t>Use tools like ABCD reports for regular updates</a:t>
          </a:r>
        </a:p>
      </dgm:t>
    </dgm:pt>
    <dgm:pt modelId="{106253D4-7952-4025-A578-6049040716AD}" type="parTrans" cxnId="{F5028CD4-26AC-4DAC-AE59-C734C470FCB8}">
      <dgm:prSet/>
      <dgm:spPr/>
      <dgm:t>
        <a:bodyPr/>
        <a:lstStyle/>
        <a:p>
          <a:endParaRPr lang="en-US"/>
        </a:p>
      </dgm:t>
    </dgm:pt>
    <dgm:pt modelId="{96DBF6F4-1E13-4C53-B021-E0BC47128E56}" type="sibTrans" cxnId="{F5028CD4-26AC-4DAC-AE59-C734C470FCB8}">
      <dgm:prSet/>
      <dgm:spPr/>
      <dgm:t>
        <a:bodyPr/>
        <a:lstStyle/>
        <a:p>
          <a:endParaRPr lang="en-US"/>
        </a:p>
      </dgm:t>
    </dgm:pt>
    <dgm:pt modelId="{3E2820BA-BF39-4FE0-8A05-32ECF1226C61}">
      <dgm:prSet/>
      <dgm:spPr/>
      <dgm:t>
        <a:bodyPr/>
        <a:lstStyle/>
        <a:p>
          <a:r>
            <a:rPr lang="en-US"/>
            <a:t>Management-by-exception for critical issues</a:t>
          </a:r>
        </a:p>
      </dgm:t>
    </dgm:pt>
    <dgm:pt modelId="{8E562B73-A227-4A6C-ABD0-5C9A652A2D37}" type="parTrans" cxnId="{8B4680A8-A83D-44EF-8F42-49E171E83324}">
      <dgm:prSet/>
      <dgm:spPr/>
      <dgm:t>
        <a:bodyPr/>
        <a:lstStyle/>
        <a:p>
          <a:endParaRPr lang="en-US"/>
        </a:p>
      </dgm:t>
    </dgm:pt>
    <dgm:pt modelId="{8961F78E-EC41-48E0-91FB-5DCF2AFEB8E5}" type="sibTrans" cxnId="{8B4680A8-A83D-44EF-8F42-49E171E83324}">
      <dgm:prSet/>
      <dgm:spPr/>
      <dgm:t>
        <a:bodyPr/>
        <a:lstStyle/>
        <a:p>
          <a:endParaRPr lang="en-US"/>
        </a:p>
      </dgm:t>
    </dgm:pt>
    <dgm:pt modelId="{AC80B0D2-B48A-4046-8440-C57918331E1A}" type="pres">
      <dgm:prSet presAssocID="{261915A3-850D-4AB9-95B4-20F52D87783D}" presName="root" presStyleCnt="0">
        <dgm:presLayoutVars>
          <dgm:dir/>
          <dgm:resizeHandles val="exact"/>
        </dgm:presLayoutVars>
      </dgm:prSet>
      <dgm:spPr/>
    </dgm:pt>
    <dgm:pt modelId="{F137975B-9C08-4CEA-B57A-21A794297CAF}" type="pres">
      <dgm:prSet presAssocID="{3B41457B-0888-44A1-BA0F-1535B7EA4F57}" presName="compNode" presStyleCnt="0"/>
      <dgm:spPr/>
    </dgm:pt>
    <dgm:pt modelId="{D866D393-0C1F-477F-9195-1889977F0064}" type="pres">
      <dgm:prSet presAssocID="{3B41457B-0888-44A1-BA0F-1535B7EA4F57}" presName="bgRect" presStyleLbl="bgShp" presStyleIdx="0" presStyleCnt="3"/>
      <dgm:spPr/>
    </dgm:pt>
    <dgm:pt modelId="{99ACFE37-86EE-40FE-A37D-B27154FF05C2}" type="pres">
      <dgm:prSet presAssocID="{3B41457B-0888-44A1-BA0F-1535B7EA4F5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D13F170A-BCC1-4D4A-BFA9-6C5B43FE82AA}" type="pres">
      <dgm:prSet presAssocID="{3B41457B-0888-44A1-BA0F-1535B7EA4F57}" presName="spaceRect" presStyleCnt="0"/>
      <dgm:spPr/>
    </dgm:pt>
    <dgm:pt modelId="{25B0E113-29ED-4B60-BD95-D1D751E07AD8}" type="pres">
      <dgm:prSet presAssocID="{3B41457B-0888-44A1-BA0F-1535B7EA4F57}" presName="parTx" presStyleLbl="revTx" presStyleIdx="0" presStyleCnt="3">
        <dgm:presLayoutVars>
          <dgm:chMax val="0"/>
          <dgm:chPref val="0"/>
        </dgm:presLayoutVars>
      </dgm:prSet>
      <dgm:spPr/>
    </dgm:pt>
    <dgm:pt modelId="{892345B5-2E9B-4EA2-8B5B-73DF7AFEF1B2}" type="pres">
      <dgm:prSet presAssocID="{752E0DEE-C79C-40F2-BA2D-5520AF159105}" presName="sibTrans" presStyleCnt="0"/>
      <dgm:spPr/>
    </dgm:pt>
    <dgm:pt modelId="{D56F629C-1609-4ADE-A998-CCAD21D26FC2}" type="pres">
      <dgm:prSet presAssocID="{615F5897-2EE0-4D31-A733-D179828FE3FF}" presName="compNode" presStyleCnt="0"/>
      <dgm:spPr/>
    </dgm:pt>
    <dgm:pt modelId="{36072FD7-1C56-4581-8581-D8FE25ADFEC9}" type="pres">
      <dgm:prSet presAssocID="{615F5897-2EE0-4D31-A733-D179828FE3FF}" presName="bgRect" presStyleLbl="bgShp" presStyleIdx="1" presStyleCnt="3"/>
      <dgm:spPr/>
    </dgm:pt>
    <dgm:pt modelId="{4CEFA57F-6A5B-4255-B464-27E46F0C81DE}" type="pres">
      <dgm:prSet presAssocID="{615F5897-2EE0-4D31-A733-D179828FE3F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1F89872B-0BBA-4DCA-8F57-E70347A6C3F3}" type="pres">
      <dgm:prSet presAssocID="{615F5897-2EE0-4D31-A733-D179828FE3FF}" presName="spaceRect" presStyleCnt="0"/>
      <dgm:spPr/>
    </dgm:pt>
    <dgm:pt modelId="{668FD6AE-475F-4EF8-A229-513485320DC4}" type="pres">
      <dgm:prSet presAssocID="{615F5897-2EE0-4D31-A733-D179828FE3FF}" presName="parTx" presStyleLbl="revTx" presStyleIdx="1" presStyleCnt="3">
        <dgm:presLayoutVars>
          <dgm:chMax val="0"/>
          <dgm:chPref val="0"/>
        </dgm:presLayoutVars>
      </dgm:prSet>
      <dgm:spPr/>
    </dgm:pt>
    <dgm:pt modelId="{A755BFFF-D2FB-4913-B415-670A803E3A9E}" type="pres">
      <dgm:prSet presAssocID="{96DBF6F4-1E13-4C53-B021-E0BC47128E56}" presName="sibTrans" presStyleCnt="0"/>
      <dgm:spPr/>
    </dgm:pt>
    <dgm:pt modelId="{A002A7C1-5B7E-4B03-B29B-5A40D9897D0B}" type="pres">
      <dgm:prSet presAssocID="{3E2820BA-BF39-4FE0-8A05-32ECF1226C61}" presName="compNode" presStyleCnt="0"/>
      <dgm:spPr/>
    </dgm:pt>
    <dgm:pt modelId="{4CC34C57-E21E-494B-9916-DC92C5758650}" type="pres">
      <dgm:prSet presAssocID="{3E2820BA-BF39-4FE0-8A05-32ECF1226C61}" presName="bgRect" presStyleLbl="bgShp" presStyleIdx="2" presStyleCnt="3"/>
      <dgm:spPr/>
    </dgm:pt>
    <dgm:pt modelId="{4D98EE0B-1A1A-4542-A3F5-50833442A4D0}" type="pres">
      <dgm:prSet presAssocID="{3E2820BA-BF39-4FE0-8A05-32ECF1226C6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efighter"/>
        </a:ext>
      </dgm:extLst>
    </dgm:pt>
    <dgm:pt modelId="{3AF589E9-706C-4AD0-88D4-04EAAAC8AC44}" type="pres">
      <dgm:prSet presAssocID="{3E2820BA-BF39-4FE0-8A05-32ECF1226C61}" presName="spaceRect" presStyleCnt="0"/>
      <dgm:spPr/>
    </dgm:pt>
    <dgm:pt modelId="{47228052-7FD4-4105-A1A2-A1D5128439E6}" type="pres">
      <dgm:prSet presAssocID="{3E2820BA-BF39-4FE0-8A05-32ECF1226C61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8077302-D7BA-4AE2-BF54-08611D85CF79}" type="presOf" srcId="{615F5897-2EE0-4D31-A733-D179828FE3FF}" destId="{668FD6AE-475F-4EF8-A229-513485320DC4}" srcOrd="0" destOrd="0" presId="urn:microsoft.com/office/officeart/2018/2/layout/IconVerticalSolidList"/>
    <dgm:cxn modelId="{C65AD323-D232-48FE-8FEA-5E2F8A35A19C}" type="presOf" srcId="{3E2820BA-BF39-4FE0-8A05-32ECF1226C61}" destId="{47228052-7FD4-4105-A1A2-A1D5128439E6}" srcOrd="0" destOrd="0" presId="urn:microsoft.com/office/officeart/2018/2/layout/IconVerticalSolidList"/>
    <dgm:cxn modelId="{7C661361-6763-4254-AA44-8F747C17BDE2}" srcId="{261915A3-850D-4AB9-95B4-20F52D87783D}" destId="{3B41457B-0888-44A1-BA0F-1535B7EA4F57}" srcOrd="0" destOrd="0" parTransId="{954132A9-0BD3-4E72-9AA6-77CD9E16655A}" sibTransId="{752E0DEE-C79C-40F2-BA2D-5520AF159105}"/>
    <dgm:cxn modelId="{1F5A3D99-646B-4A75-A781-8D54256321DD}" type="presOf" srcId="{3B41457B-0888-44A1-BA0F-1535B7EA4F57}" destId="{25B0E113-29ED-4B60-BD95-D1D751E07AD8}" srcOrd="0" destOrd="0" presId="urn:microsoft.com/office/officeart/2018/2/layout/IconVerticalSolidList"/>
    <dgm:cxn modelId="{8B4680A8-A83D-44EF-8F42-49E171E83324}" srcId="{261915A3-850D-4AB9-95B4-20F52D87783D}" destId="{3E2820BA-BF39-4FE0-8A05-32ECF1226C61}" srcOrd="2" destOrd="0" parTransId="{8E562B73-A227-4A6C-ABD0-5C9A652A2D37}" sibTransId="{8961F78E-EC41-48E0-91FB-5DCF2AFEB8E5}"/>
    <dgm:cxn modelId="{EFB22FD3-8AB7-49E4-A345-DE597A1C6539}" type="presOf" srcId="{261915A3-850D-4AB9-95B4-20F52D87783D}" destId="{AC80B0D2-B48A-4046-8440-C57918331E1A}" srcOrd="0" destOrd="0" presId="urn:microsoft.com/office/officeart/2018/2/layout/IconVerticalSolidList"/>
    <dgm:cxn modelId="{F5028CD4-26AC-4DAC-AE59-C734C470FCB8}" srcId="{261915A3-850D-4AB9-95B4-20F52D87783D}" destId="{615F5897-2EE0-4D31-A733-D179828FE3FF}" srcOrd="1" destOrd="0" parTransId="{106253D4-7952-4025-A578-6049040716AD}" sibTransId="{96DBF6F4-1E13-4C53-B021-E0BC47128E56}"/>
    <dgm:cxn modelId="{B8834F02-E635-4712-9B77-1A734A4C2D32}" type="presParOf" srcId="{AC80B0D2-B48A-4046-8440-C57918331E1A}" destId="{F137975B-9C08-4CEA-B57A-21A794297CAF}" srcOrd="0" destOrd="0" presId="urn:microsoft.com/office/officeart/2018/2/layout/IconVerticalSolidList"/>
    <dgm:cxn modelId="{564D6667-AE20-46D4-8E59-50FC05A4E083}" type="presParOf" srcId="{F137975B-9C08-4CEA-B57A-21A794297CAF}" destId="{D866D393-0C1F-477F-9195-1889977F0064}" srcOrd="0" destOrd="0" presId="urn:microsoft.com/office/officeart/2018/2/layout/IconVerticalSolidList"/>
    <dgm:cxn modelId="{702156A9-05BD-404B-8C65-DD6D21FA8019}" type="presParOf" srcId="{F137975B-9C08-4CEA-B57A-21A794297CAF}" destId="{99ACFE37-86EE-40FE-A37D-B27154FF05C2}" srcOrd="1" destOrd="0" presId="urn:microsoft.com/office/officeart/2018/2/layout/IconVerticalSolidList"/>
    <dgm:cxn modelId="{2E685D38-1816-4610-974C-391F683C703C}" type="presParOf" srcId="{F137975B-9C08-4CEA-B57A-21A794297CAF}" destId="{D13F170A-BCC1-4D4A-BFA9-6C5B43FE82AA}" srcOrd="2" destOrd="0" presId="urn:microsoft.com/office/officeart/2018/2/layout/IconVerticalSolidList"/>
    <dgm:cxn modelId="{A0C7BCA0-22CB-41E9-8AF6-7189C0F5E4CA}" type="presParOf" srcId="{F137975B-9C08-4CEA-B57A-21A794297CAF}" destId="{25B0E113-29ED-4B60-BD95-D1D751E07AD8}" srcOrd="3" destOrd="0" presId="urn:microsoft.com/office/officeart/2018/2/layout/IconVerticalSolidList"/>
    <dgm:cxn modelId="{5E3DCB5F-117C-4EF6-AE65-8DF3A202D3E7}" type="presParOf" srcId="{AC80B0D2-B48A-4046-8440-C57918331E1A}" destId="{892345B5-2E9B-4EA2-8B5B-73DF7AFEF1B2}" srcOrd="1" destOrd="0" presId="urn:microsoft.com/office/officeart/2018/2/layout/IconVerticalSolidList"/>
    <dgm:cxn modelId="{A2D30B01-5C0D-4B58-BBC0-8BA970940263}" type="presParOf" srcId="{AC80B0D2-B48A-4046-8440-C57918331E1A}" destId="{D56F629C-1609-4ADE-A998-CCAD21D26FC2}" srcOrd="2" destOrd="0" presId="urn:microsoft.com/office/officeart/2018/2/layout/IconVerticalSolidList"/>
    <dgm:cxn modelId="{A7C2E3A5-0B56-485B-A543-CA4C58A57D48}" type="presParOf" srcId="{D56F629C-1609-4ADE-A998-CCAD21D26FC2}" destId="{36072FD7-1C56-4581-8581-D8FE25ADFEC9}" srcOrd="0" destOrd="0" presId="urn:microsoft.com/office/officeart/2018/2/layout/IconVerticalSolidList"/>
    <dgm:cxn modelId="{CDCDA94C-E52B-4223-B737-235457F21737}" type="presParOf" srcId="{D56F629C-1609-4ADE-A998-CCAD21D26FC2}" destId="{4CEFA57F-6A5B-4255-B464-27E46F0C81DE}" srcOrd="1" destOrd="0" presId="urn:microsoft.com/office/officeart/2018/2/layout/IconVerticalSolidList"/>
    <dgm:cxn modelId="{75D359D7-075F-491F-AF7D-F78C9AE5C200}" type="presParOf" srcId="{D56F629C-1609-4ADE-A998-CCAD21D26FC2}" destId="{1F89872B-0BBA-4DCA-8F57-E70347A6C3F3}" srcOrd="2" destOrd="0" presId="urn:microsoft.com/office/officeart/2018/2/layout/IconVerticalSolidList"/>
    <dgm:cxn modelId="{47E3D520-5804-4A33-AFFA-FF995DB12DEE}" type="presParOf" srcId="{D56F629C-1609-4ADE-A998-CCAD21D26FC2}" destId="{668FD6AE-475F-4EF8-A229-513485320DC4}" srcOrd="3" destOrd="0" presId="urn:microsoft.com/office/officeart/2018/2/layout/IconVerticalSolidList"/>
    <dgm:cxn modelId="{5B542E6B-FCC7-4221-83CA-D06A7561FE97}" type="presParOf" srcId="{AC80B0D2-B48A-4046-8440-C57918331E1A}" destId="{A755BFFF-D2FB-4913-B415-670A803E3A9E}" srcOrd="3" destOrd="0" presId="urn:microsoft.com/office/officeart/2018/2/layout/IconVerticalSolidList"/>
    <dgm:cxn modelId="{1F6CB22F-7DFE-47AF-8AB1-C853E5DB694E}" type="presParOf" srcId="{AC80B0D2-B48A-4046-8440-C57918331E1A}" destId="{A002A7C1-5B7E-4B03-B29B-5A40D9897D0B}" srcOrd="4" destOrd="0" presId="urn:microsoft.com/office/officeart/2018/2/layout/IconVerticalSolidList"/>
    <dgm:cxn modelId="{CD9B3B54-6E03-4A27-A7D0-7480889BB4A1}" type="presParOf" srcId="{A002A7C1-5B7E-4B03-B29B-5A40D9897D0B}" destId="{4CC34C57-E21E-494B-9916-DC92C5758650}" srcOrd="0" destOrd="0" presId="urn:microsoft.com/office/officeart/2018/2/layout/IconVerticalSolidList"/>
    <dgm:cxn modelId="{FF950B90-7A66-48C3-9E27-A106828B2D96}" type="presParOf" srcId="{A002A7C1-5B7E-4B03-B29B-5A40D9897D0B}" destId="{4D98EE0B-1A1A-4542-A3F5-50833442A4D0}" srcOrd="1" destOrd="0" presId="urn:microsoft.com/office/officeart/2018/2/layout/IconVerticalSolidList"/>
    <dgm:cxn modelId="{CC830BEF-9EF7-45BE-AEDB-69156ADC9675}" type="presParOf" srcId="{A002A7C1-5B7E-4B03-B29B-5A40D9897D0B}" destId="{3AF589E9-706C-4AD0-88D4-04EAAAC8AC44}" srcOrd="2" destOrd="0" presId="urn:microsoft.com/office/officeart/2018/2/layout/IconVerticalSolidList"/>
    <dgm:cxn modelId="{B82BDDE6-D5C1-49EB-8CF0-9356722A53A8}" type="presParOf" srcId="{A002A7C1-5B7E-4B03-B29B-5A40D9897D0B}" destId="{47228052-7FD4-4105-A1A2-A1D5128439E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AC23CE43-620C-4195-A6A5-B9D898E748FF}" type="doc">
      <dgm:prSet loTypeId="urn:microsoft.com/office/officeart/2016/7/layout/LinearBlockProcessNumbered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41CC5C-5740-439C-8D54-9A9F902A4526}">
      <dgm:prSet/>
      <dgm:spPr/>
      <dgm:t>
        <a:bodyPr/>
        <a:lstStyle/>
        <a:p>
          <a:r>
            <a:rPr lang="en-US" dirty="0"/>
            <a:t>Use RACI matrix to clarify roles</a:t>
          </a:r>
        </a:p>
      </dgm:t>
    </dgm:pt>
    <dgm:pt modelId="{AD5DAA38-7100-4111-8240-60648CAABD37}" type="parTrans" cxnId="{13A0452C-1297-4E93-8027-67EE7E461867}">
      <dgm:prSet/>
      <dgm:spPr/>
      <dgm:t>
        <a:bodyPr/>
        <a:lstStyle/>
        <a:p>
          <a:endParaRPr lang="en-US"/>
        </a:p>
      </dgm:t>
    </dgm:pt>
    <dgm:pt modelId="{DD69D281-01AA-4671-8B36-A164D110BCDD}" type="sibTrans" cxnId="{13A0452C-1297-4E93-8027-67EE7E461867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F6CC5D5D-BE06-455F-B5BB-4289437F4D95}">
      <dgm:prSet/>
      <dgm:spPr/>
      <dgm:t>
        <a:bodyPr/>
        <a:lstStyle/>
        <a:p>
          <a:r>
            <a:rPr lang="en-US" dirty="0"/>
            <a:t>Maintain open communication to avoid conflicts</a:t>
          </a:r>
        </a:p>
      </dgm:t>
    </dgm:pt>
    <dgm:pt modelId="{C478A70A-DB25-434E-B3EA-9D54F68E4C74}" type="parTrans" cxnId="{BCB94350-36F7-4800-A8B7-975239A0B69F}">
      <dgm:prSet/>
      <dgm:spPr/>
      <dgm:t>
        <a:bodyPr/>
        <a:lstStyle/>
        <a:p>
          <a:endParaRPr lang="en-US"/>
        </a:p>
      </dgm:t>
    </dgm:pt>
    <dgm:pt modelId="{CA7211C7-BA23-4D84-B1C1-B143A908E882}" type="sibTrans" cxnId="{BCB94350-36F7-4800-A8B7-975239A0B69F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2AD37FA9-31A2-4BFB-9BC4-02771F028DFA}">
      <dgm:prSet/>
      <dgm:spPr/>
      <dgm:t>
        <a:bodyPr/>
        <a:lstStyle/>
        <a:p>
          <a:r>
            <a:rPr lang="en-US" dirty="0"/>
            <a:t>Engage stakeholders appropriately based on their roles</a:t>
          </a:r>
        </a:p>
      </dgm:t>
    </dgm:pt>
    <dgm:pt modelId="{F68A6F5B-5162-4155-BCB8-232C23FF9222}" type="parTrans" cxnId="{532D43E6-7669-4DC3-9B2A-7CD6E7DC9765}">
      <dgm:prSet/>
      <dgm:spPr/>
      <dgm:t>
        <a:bodyPr/>
        <a:lstStyle/>
        <a:p>
          <a:endParaRPr lang="en-US"/>
        </a:p>
      </dgm:t>
    </dgm:pt>
    <dgm:pt modelId="{40D33A19-CA9B-45A1-B7DE-F9BCEB6EF56F}" type="sibTrans" cxnId="{532D43E6-7669-4DC3-9B2A-7CD6E7DC9765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FBD1213A-BC9C-CD4E-A5FC-54EF89426BA4}" type="pres">
      <dgm:prSet presAssocID="{AC23CE43-620C-4195-A6A5-B9D898E748FF}" presName="Name0" presStyleCnt="0">
        <dgm:presLayoutVars>
          <dgm:animLvl val="lvl"/>
          <dgm:resizeHandles val="exact"/>
        </dgm:presLayoutVars>
      </dgm:prSet>
      <dgm:spPr/>
    </dgm:pt>
    <dgm:pt modelId="{4768819C-FE0F-C64A-A5A0-B4B15E8C40C7}" type="pres">
      <dgm:prSet presAssocID="{C641CC5C-5740-439C-8D54-9A9F902A4526}" presName="compositeNode" presStyleCnt="0">
        <dgm:presLayoutVars>
          <dgm:bulletEnabled val="1"/>
        </dgm:presLayoutVars>
      </dgm:prSet>
      <dgm:spPr/>
    </dgm:pt>
    <dgm:pt modelId="{3DABC665-FB3B-244A-BE1F-CCD0D8B8B35E}" type="pres">
      <dgm:prSet presAssocID="{C641CC5C-5740-439C-8D54-9A9F902A4526}" presName="bgRect" presStyleLbl="alignNode1" presStyleIdx="0" presStyleCnt="3"/>
      <dgm:spPr/>
    </dgm:pt>
    <dgm:pt modelId="{95929DBC-CF60-554B-9010-7319FB7EB774}" type="pres">
      <dgm:prSet presAssocID="{DD69D281-01AA-4671-8B36-A164D110BCDD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D581DB2D-776C-734B-919D-9629A33A378A}" type="pres">
      <dgm:prSet presAssocID="{C641CC5C-5740-439C-8D54-9A9F902A4526}" presName="nodeRect" presStyleLbl="alignNode1" presStyleIdx="0" presStyleCnt="3">
        <dgm:presLayoutVars>
          <dgm:bulletEnabled val="1"/>
        </dgm:presLayoutVars>
      </dgm:prSet>
      <dgm:spPr/>
    </dgm:pt>
    <dgm:pt modelId="{16B3C3E5-4A5F-2A49-B6C8-659A49157CF8}" type="pres">
      <dgm:prSet presAssocID="{DD69D281-01AA-4671-8B36-A164D110BCDD}" presName="sibTrans" presStyleCnt="0"/>
      <dgm:spPr/>
    </dgm:pt>
    <dgm:pt modelId="{0F513BEA-410F-4F4C-8736-E6F9ACB8514E}" type="pres">
      <dgm:prSet presAssocID="{F6CC5D5D-BE06-455F-B5BB-4289437F4D95}" presName="compositeNode" presStyleCnt="0">
        <dgm:presLayoutVars>
          <dgm:bulletEnabled val="1"/>
        </dgm:presLayoutVars>
      </dgm:prSet>
      <dgm:spPr/>
    </dgm:pt>
    <dgm:pt modelId="{FCFE65AF-283C-424F-A1B9-E5A3E7CD1F30}" type="pres">
      <dgm:prSet presAssocID="{F6CC5D5D-BE06-455F-B5BB-4289437F4D95}" presName="bgRect" presStyleLbl="alignNode1" presStyleIdx="1" presStyleCnt="3"/>
      <dgm:spPr/>
    </dgm:pt>
    <dgm:pt modelId="{13C74402-1B77-A840-86B3-7132C71D3FB5}" type="pres">
      <dgm:prSet presAssocID="{CA7211C7-BA23-4D84-B1C1-B143A908E882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44E176E9-22DF-9242-94B2-25EB7610931C}" type="pres">
      <dgm:prSet presAssocID="{F6CC5D5D-BE06-455F-B5BB-4289437F4D95}" presName="nodeRect" presStyleLbl="alignNode1" presStyleIdx="1" presStyleCnt="3">
        <dgm:presLayoutVars>
          <dgm:bulletEnabled val="1"/>
        </dgm:presLayoutVars>
      </dgm:prSet>
      <dgm:spPr/>
    </dgm:pt>
    <dgm:pt modelId="{AC57A2E0-D66A-D147-830A-E96BDF496C88}" type="pres">
      <dgm:prSet presAssocID="{CA7211C7-BA23-4D84-B1C1-B143A908E882}" presName="sibTrans" presStyleCnt="0"/>
      <dgm:spPr/>
    </dgm:pt>
    <dgm:pt modelId="{E83EC27D-9B4C-EF4F-9489-F61E7D7A9871}" type="pres">
      <dgm:prSet presAssocID="{2AD37FA9-31A2-4BFB-9BC4-02771F028DFA}" presName="compositeNode" presStyleCnt="0">
        <dgm:presLayoutVars>
          <dgm:bulletEnabled val="1"/>
        </dgm:presLayoutVars>
      </dgm:prSet>
      <dgm:spPr/>
    </dgm:pt>
    <dgm:pt modelId="{073B1475-8B08-264D-8B3C-06C7B1226467}" type="pres">
      <dgm:prSet presAssocID="{2AD37FA9-31A2-4BFB-9BC4-02771F028DFA}" presName="bgRect" presStyleLbl="alignNode1" presStyleIdx="2" presStyleCnt="3"/>
      <dgm:spPr/>
    </dgm:pt>
    <dgm:pt modelId="{00143EBD-37AE-E542-8443-28FFC385F4AE}" type="pres">
      <dgm:prSet presAssocID="{40D33A19-CA9B-45A1-B7DE-F9BCEB6EF56F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0EFA5661-500C-CB44-B875-50468645633A}" type="pres">
      <dgm:prSet presAssocID="{2AD37FA9-31A2-4BFB-9BC4-02771F028DFA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ED9DE702-19EB-5143-91E0-05E25B3DF06F}" type="presOf" srcId="{C641CC5C-5740-439C-8D54-9A9F902A4526}" destId="{D581DB2D-776C-734B-919D-9629A33A378A}" srcOrd="1" destOrd="0" presId="urn:microsoft.com/office/officeart/2016/7/layout/LinearBlockProcessNumbered"/>
    <dgm:cxn modelId="{F1D80B04-87BC-504A-9E56-6AA66A1DE333}" type="presOf" srcId="{2AD37FA9-31A2-4BFB-9BC4-02771F028DFA}" destId="{0EFA5661-500C-CB44-B875-50468645633A}" srcOrd="1" destOrd="0" presId="urn:microsoft.com/office/officeart/2016/7/layout/LinearBlockProcessNumbered"/>
    <dgm:cxn modelId="{0998930F-29C1-DA4D-8753-22EA6606EA3B}" type="presOf" srcId="{F6CC5D5D-BE06-455F-B5BB-4289437F4D95}" destId="{FCFE65AF-283C-424F-A1B9-E5A3E7CD1F30}" srcOrd="0" destOrd="0" presId="urn:microsoft.com/office/officeart/2016/7/layout/LinearBlockProcessNumbered"/>
    <dgm:cxn modelId="{90052415-98A7-B443-B343-1D34298AACBF}" type="presOf" srcId="{DD69D281-01AA-4671-8B36-A164D110BCDD}" destId="{95929DBC-CF60-554B-9010-7319FB7EB774}" srcOrd="0" destOrd="0" presId="urn:microsoft.com/office/officeart/2016/7/layout/LinearBlockProcessNumbered"/>
    <dgm:cxn modelId="{13A0452C-1297-4E93-8027-67EE7E461867}" srcId="{AC23CE43-620C-4195-A6A5-B9D898E748FF}" destId="{C641CC5C-5740-439C-8D54-9A9F902A4526}" srcOrd="0" destOrd="0" parTransId="{AD5DAA38-7100-4111-8240-60648CAABD37}" sibTransId="{DD69D281-01AA-4671-8B36-A164D110BCDD}"/>
    <dgm:cxn modelId="{D6513E31-FFE0-9D44-8ABC-6EC780915C9E}" type="presOf" srcId="{AC23CE43-620C-4195-A6A5-B9D898E748FF}" destId="{FBD1213A-BC9C-CD4E-A5FC-54EF89426BA4}" srcOrd="0" destOrd="0" presId="urn:microsoft.com/office/officeart/2016/7/layout/LinearBlockProcessNumbered"/>
    <dgm:cxn modelId="{BCB94350-36F7-4800-A8B7-975239A0B69F}" srcId="{AC23CE43-620C-4195-A6A5-B9D898E748FF}" destId="{F6CC5D5D-BE06-455F-B5BB-4289437F4D95}" srcOrd="1" destOrd="0" parTransId="{C478A70A-DB25-434E-B3EA-9D54F68E4C74}" sibTransId="{CA7211C7-BA23-4D84-B1C1-B143A908E882}"/>
    <dgm:cxn modelId="{82EE8BA6-C3B6-8B4A-BDC3-316D1D16B9DB}" type="presOf" srcId="{C641CC5C-5740-439C-8D54-9A9F902A4526}" destId="{3DABC665-FB3B-244A-BE1F-CCD0D8B8B35E}" srcOrd="0" destOrd="0" presId="urn:microsoft.com/office/officeart/2016/7/layout/LinearBlockProcessNumbered"/>
    <dgm:cxn modelId="{CA8D12B6-4108-9B4A-9A19-B59159EB1956}" type="presOf" srcId="{2AD37FA9-31A2-4BFB-9BC4-02771F028DFA}" destId="{073B1475-8B08-264D-8B3C-06C7B1226467}" srcOrd="0" destOrd="0" presId="urn:microsoft.com/office/officeart/2016/7/layout/LinearBlockProcessNumbered"/>
    <dgm:cxn modelId="{532D43E6-7669-4DC3-9B2A-7CD6E7DC9765}" srcId="{AC23CE43-620C-4195-A6A5-B9D898E748FF}" destId="{2AD37FA9-31A2-4BFB-9BC4-02771F028DFA}" srcOrd="2" destOrd="0" parTransId="{F68A6F5B-5162-4155-BCB8-232C23FF9222}" sibTransId="{40D33A19-CA9B-45A1-B7DE-F9BCEB6EF56F}"/>
    <dgm:cxn modelId="{18F108EC-ADBC-5F49-9E58-F33694D0009D}" type="presOf" srcId="{F6CC5D5D-BE06-455F-B5BB-4289437F4D95}" destId="{44E176E9-22DF-9242-94B2-25EB7610931C}" srcOrd="1" destOrd="0" presId="urn:microsoft.com/office/officeart/2016/7/layout/LinearBlockProcessNumbered"/>
    <dgm:cxn modelId="{183F70F1-EA30-8B46-9A48-B753CCEA16A7}" type="presOf" srcId="{CA7211C7-BA23-4D84-B1C1-B143A908E882}" destId="{13C74402-1B77-A840-86B3-7132C71D3FB5}" srcOrd="0" destOrd="0" presId="urn:microsoft.com/office/officeart/2016/7/layout/LinearBlockProcessNumbered"/>
    <dgm:cxn modelId="{789293F6-E42F-4F4B-85D0-81A914BAED34}" type="presOf" srcId="{40D33A19-CA9B-45A1-B7DE-F9BCEB6EF56F}" destId="{00143EBD-37AE-E542-8443-28FFC385F4AE}" srcOrd="0" destOrd="0" presId="urn:microsoft.com/office/officeart/2016/7/layout/LinearBlockProcessNumbered"/>
    <dgm:cxn modelId="{81EA928E-E989-EE43-AD0C-82B17A92AAA1}" type="presParOf" srcId="{FBD1213A-BC9C-CD4E-A5FC-54EF89426BA4}" destId="{4768819C-FE0F-C64A-A5A0-B4B15E8C40C7}" srcOrd="0" destOrd="0" presId="urn:microsoft.com/office/officeart/2016/7/layout/LinearBlockProcessNumbered"/>
    <dgm:cxn modelId="{1D3F4285-EFF9-FC44-835D-478D84D811D3}" type="presParOf" srcId="{4768819C-FE0F-C64A-A5A0-B4B15E8C40C7}" destId="{3DABC665-FB3B-244A-BE1F-CCD0D8B8B35E}" srcOrd="0" destOrd="0" presId="urn:microsoft.com/office/officeart/2016/7/layout/LinearBlockProcessNumbered"/>
    <dgm:cxn modelId="{D442D894-B1ED-6348-A9CD-AA441C6479FA}" type="presParOf" srcId="{4768819C-FE0F-C64A-A5A0-B4B15E8C40C7}" destId="{95929DBC-CF60-554B-9010-7319FB7EB774}" srcOrd="1" destOrd="0" presId="urn:microsoft.com/office/officeart/2016/7/layout/LinearBlockProcessNumbered"/>
    <dgm:cxn modelId="{26FE0D46-4602-2A45-8E0F-8DFB29C20250}" type="presParOf" srcId="{4768819C-FE0F-C64A-A5A0-B4B15E8C40C7}" destId="{D581DB2D-776C-734B-919D-9629A33A378A}" srcOrd="2" destOrd="0" presId="urn:microsoft.com/office/officeart/2016/7/layout/LinearBlockProcessNumbered"/>
    <dgm:cxn modelId="{D38B6564-9511-F945-9E48-37DA0B33E76D}" type="presParOf" srcId="{FBD1213A-BC9C-CD4E-A5FC-54EF89426BA4}" destId="{16B3C3E5-4A5F-2A49-B6C8-659A49157CF8}" srcOrd="1" destOrd="0" presId="urn:microsoft.com/office/officeart/2016/7/layout/LinearBlockProcessNumbered"/>
    <dgm:cxn modelId="{3518A8A9-C094-BC44-982A-45F4FACFF222}" type="presParOf" srcId="{FBD1213A-BC9C-CD4E-A5FC-54EF89426BA4}" destId="{0F513BEA-410F-4F4C-8736-E6F9ACB8514E}" srcOrd="2" destOrd="0" presId="urn:microsoft.com/office/officeart/2016/7/layout/LinearBlockProcessNumbered"/>
    <dgm:cxn modelId="{D67ABCD4-8750-384B-A1E1-30A2F1F9F061}" type="presParOf" srcId="{0F513BEA-410F-4F4C-8736-E6F9ACB8514E}" destId="{FCFE65AF-283C-424F-A1B9-E5A3E7CD1F30}" srcOrd="0" destOrd="0" presId="urn:microsoft.com/office/officeart/2016/7/layout/LinearBlockProcessNumbered"/>
    <dgm:cxn modelId="{A6785E21-2EBA-0F4F-87C7-F425339D1659}" type="presParOf" srcId="{0F513BEA-410F-4F4C-8736-E6F9ACB8514E}" destId="{13C74402-1B77-A840-86B3-7132C71D3FB5}" srcOrd="1" destOrd="0" presId="urn:microsoft.com/office/officeart/2016/7/layout/LinearBlockProcessNumbered"/>
    <dgm:cxn modelId="{C416CD99-4099-B043-976C-37FDB96C27F4}" type="presParOf" srcId="{0F513BEA-410F-4F4C-8736-E6F9ACB8514E}" destId="{44E176E9-22DF-9242-94B2-25EB7610931C}" srcOrd="2" destOrd="0" presId="urn:microsoft.com/office/officeart/2016/7/layout/LinearBlockProcessNumbered"/>
    <dgm:cxn modelId="{8A37756F-E947-1A4D-AA4D-B22B5BE8C9E8}" type="presParOf" srcId="{FBD1213A-BC9C-CD4E-A5FC-54EF89426BA4}" destId="{AC57A2E0-D66A-D147-830A-E96BDF496C88}" srcOrd="3" destOrd="0" presId="urn:microsoft.com/office/officeart/2016/7/layout/LinearBlockProcessNumbered"/>
    <dgm:cxn modelId="{D4203C36-C36B-FB4C-B351-FC18105686C6}" type="presParOf" srcId="{FBD1213A-BC9C-CD4E-A5FC-54EF89426BA4}" destId="{E83EC27D-9B4C-EF4F-9489-F61E7D7A9871}" srcOrd="4" destOrd="0" presId="urn:microsoft.com/office/officeart/2016/7/layout/LinearBlockProcessNumbered"/>
    <dgm:cxn modelId="{13B2CC48-12F8-BF44-A875-D788CE40AA09}" type="presParOf" srcId="{E83EC27D-9B4C-EF4F-9489-F61E7D7A9871}" destId="{073B1475-8B08-264D-8B3C-06C7B1226467}" srcOrd="0" destOrd="0" presId="urn:microsoft.com/office/officeart/2016/7/layout/LinearBlockProcessNumbered"/>
    <dgm:cxn modelId="{1A79A0EC-F272-7C4B-ACEC-B0754AE0EE4B}" type="presParOf" srcId="{E83EC27D-9B4C-EF4F-9489-F61E7D7A9871}" destId="{00143EBD-37AE-E542-8443-28FFC385F4AE}" srcOrd="1" destOrd="0" presId="urn:microsoft.com/office/officeart/2016/7/layout/LinearBlockProcessNumbered"/>
    <dgm:cxn modelId="{78BB4E62-4924-E249-A14A-370D8E0753D9}" type="presParOf" srcId="{E83EC27D-9B4C-EF4F-9489-F61E7D7A9871}" destId="{0EFA5661-500C-CB44-B875-50468645633A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176D1E0B-18DF-430E-B7AC-38D220965E83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E7F4511-96BF-48F4-AB3A-BC762EBA219F}">
      <dgm:prSet/>
      <dgm:spPr/>
      <dgm:t>
        <a:bodyPr/>
        <a:lstStyle/>
        <a:p>
          <a:pPr>
            <a:defRPr cap="all"/>
          </a:pPr>
          <a:r>
            <a:rPr lang="en-US"/>
            <a:t>Deploy the right people at the right time</a:t>
          </a:r>
        </a:p>
      </dgm:t>
    </dgm:pt>
    <dgm:pt modelId="{ADA4DFBA-08D1-403C-87E6-41D8BA609F96}" type="parTrans" cxnId="{679CB8FF-79E9-415B-A6F5-541796F43C7A}">
      <dgm:prSet/>
      <dgm:spPr/>
      <dgm:t>
        <a:bodyPr/>
        <a:lstStyle/>
        <a:p>
          <a:endParaRPr lang="en-US"/>
        </a:p>
      </dgm:t>
    </dgm:pt>
    <dgm:pt modelId="{16F04E69-4C1A-4C58-A0AA-3EF4E1E829AA}" type="sibTrans" cxnId="{679CB8FF-79E9-415B-A6F5-541796F43C7A}">
      <dgm:prSet/>
      <dgm:spPr/>
      <dgm:t>
        <a:bodyPr/>
        <a:lstStyle/>
        <a:p>
          <a:endParaRPr lang="en-US"/>
        </a:p>
      </dgm:t>
    </dgm:pt>
    <dgm:pt modelId="{19BB9B1D-6472-485E-A0D0-41A1B991C445}">
      <dgm:prSet/>
      <dgm:spPr/>
      <dgm:t>
        <a:bodyPr/>
        <a:lstStyle/>
        <a:p>
          <a:pPr>
            <a:defRPr cap="all"/>
          </a:pPr>
          <a:r>
            <a:rPr lang="en-US"/>
            <a:t>Manage resources within a matrix management environment</a:t>
          </a:r>
        </a:p>
      </dgm:t>
    </dgm:pt>
    <dgm:pt modelId="{9DAC669A-C686-42C2-AD25-22A06ADB94BE}" type="parTrans" cxnId="{BD4E6645-9DB6-43A9-A9B0-77A3CE232830}">
      <dgm:prSet/>
      <dgm:spPr/>
      <dgm:t>
        <a:bodyPr/>
        <a:lstStyle/>
        <a:p>
          <a:endParaRPr lang="en-US"/>
        </a:p>
      </dgm:t>
    </dgm:pt>
    <dgm:pt modelId="{E2F33E17-F63F-4543-AF9C-FECCCE61F1E2}" type="sibTrans" cxnId="{BD4E6645-9DB6-43A9-A9B0-77A3CE232830}">
      <dgm:prSet/>
      <dgm:spPr/>
      <dgm:t>
        <a:bodyPr/>
        <a:lstStyle/>
        <a:p>
          <a:endParaRPr lang="en-US"/>
        </a:p>
      </dgm:t>
    </dgm:pt>
    <dgm:pt modelId="{3A56CC4B-260C-47D4-887B-B8401E682CC2}">
      <dgm:prSet/>
      <dgm:spPr/>
      <dgm:t>
        <a:bodyPr/>
        <a:lstStyle/>
        <a:p>
          <a:pPr>
            <a:defRPr cap="all"/>
          </a:pPr>
          <a:r>
            <a:rPr lang="en-US"/>
            <a:t>Account for temporary contract workers if needed</a:t>
          </a:r>
        </a:p>
      </dgm:t>
    </dgm:pt>
    <dgm:pt modelId="{1E93F172-0A55-4ADA-B1B1-9F295551B42E}" type="parTrans" cxnId="{21B3C5F0-6831-47CB-BFCD-45D356C95417}">
      <dgm:prSet/>
      <dgm:spPr/>
      <dgm:t>
        <a:bodyPr/>
        <a:lstStyle/>
        <a:p>
          <a:endParaRPr lang="en-US"/>
        </a:p>
      </dgm:t>
    </dgm:pt>
    <dgm:pt modelId="{5D86E98E-C988-46F7-864C-2FEB51BBB55C}" type="sibTrans" cxnId="{21B3C5F0-6831-47CB-BFCD-45D356C95417}">
      <dgm:prSet/>
      <dgm:spPr/>
      <dgm:t>
        <a:bodyPr/>
        <a:lstStyle/>
        <a:p>
          <a:endParaRPr lang="en-US"/>
        </a:p>
      </dgm:t>
    </dgm:pt>
    <dgm:pt modelId="{ADCFB1FB-BEEB-443A-8850-0859B7F7E139}" type="pres">
      <dgm:prSet presAssocID="{176D1E0B-18DF-430E-B7AC-38D220965E83}" presName="root" presStyleCnt="0">
        <dgm:presLayoutVars>
          <dgm:dir/>
          <dgm:resizeHandles val="exact"/>
        </dgm:presLayoutVars>
      </dgm:prSet>
      <dgm:spPr/>
    </dgm:pt>
    <dgm:pt modelId="{4E2F8B42-068E-4749-901A-CA079CED6444}" type="pres">
      <dgm:prSet presAssocID="{3E7F4511-96BF-48F4-AB3A-BC762EBA219F}" presName="compNode" presStyleCnt="0"/>
      <dgm:spPr/>
    </dgm:pt>
    <dgm:pt modelId="{4D90F429-1A75-4A95-9D3B-6FFFDBC48FF5}" type="pres">
      <dgm:prSet presAssocID="{3E7F4511-96BF-48F4-AB3A-BC762EBA219F}" presName="iconBgRect" presStyleLbl="bgShp" presStyleIdx="0" presStyleCnt="3"/>
      <dgm:spPr/>
    </dgm:pt>
    <dgm:pt modelId="{EE3538D9-1C1F-4575-BC16-9CC66139CEBA}" type="pres">
      <dgm:prSet presAssocID="{3E7F4511-96BF-48F4-AB3A-BC762EBA219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6CAB0848-49DC-4663-BDEE-540663697950}" type="pres">
      <dgm:prSet presAssocID="{3E7F4511-96BF-48F4-AB3A-BC762EBA219F}" presName="spaceRect" presStyleCnt="0"/>
      <dgm:spPr/>
    </dgm:pt>
    <dgm:pt modelId="{41F4BB71-7B5D-4726-A22F-2F799D4293CC}" type="pres">
      <dgm:prSet presAssocID="{3E7F4511-96BF-48F4-AB3A-BC762EBA219F}" presName="textRect" presStyleLbl="revTx" presStyleIdx="0" presStyleCnt="3">
        <dgm:presLayoutVars>
          <dgm:chMax val="1"/>
          <dgm:chPref val="1"/>
        </dgm:presLayoutVars>
      </dgm:prSet>
      <dgm:spPr/>
    </dgm:pt>
    <dgm:pt modelId="{83D218D3-081C-4744-B140-59C6ABE10CCE}" type="pres">
      <dgm:prSet presAssocID="{16F04E69-4C1A-4C58-A0AA-3EF4E1E829AA}" presName="sibTrans" presStyleCnt="0"/>
      <dgm:spPr/>
    </dgm:pt>
    <dgm:pt modelId="{4F842D5C-2F42-4AF8-97AF-5EEBBDD92313}" type="pres">
      <dgm:prSet presAssocID="{19BB9B1D-6472-485E-A0D0-41A1B991C445}" presName="compNode" presStyleCnt="0"/>
      <dgm:spPr/>
    </dgm:pt>
    <dgm:pt modelId="{275A475D-66A1-40DC-8484-489342B3D87E}" type="pres">
      <dgm:prSet presAssocID="{19BB9B1D-6472-485E-A0D0-41A1B991C445}" presName="iconBgRect" presStyleLbl="bgShp" presStyleIdx="1" presStyleCnt="3"/>
      <dgm:spPr/>
    </dgm:pt>
    <dgm:pt modelId="{1A27949D-C8B3-4ADF-A445-74F8531321E6}" type="pres">
      <dgm:prSet presAssocID="{19BB9B1D-6472-485E-A0D0-41A1B991C44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4DB28ACB-27F3-44EF-B0A0-2452EFB0B402}" type="pres">
      <dgm:prSet presAssocID="{19BB9B1D-6472-485E-A0D0-41A1B991C445}" presName="spaceRect" presStyleCnt="0"/>
      <dgm:spPr/>
    </dgm:pt>
    <dgm:pt modelId="{A49EC905-3653-4BE4-A18C-5A1AB9B7EACE}" type="pres">
      <dgm:prSet presAssocID="{19BB9B1D-6472-485E-A0D0-41A1B991C445}" presName="textRect" presStyleLbl="revTx" presStyleIdx="1" presStyleCnt="3">
        <dgm:presLayoutVars>
          <dgm:chMax val="1"/>
          <dgm:chPref val="1"/>
        </dgm:presLayoutVars>
      </dgm:prSet>
      <dgm:spPr/>
    </dgm:pt>
    <dgm:pt modelId="{526EE586-3747-4681-AE6B-598FD935519B}" type="pres">
      <dgm:prSet presAssocID="{E2F33E17-F63F-4543-AF9C-FECCCE61F1E2}" presName="sibTrans" presStyleCnt="0"/>
      <dgm:spPr/>
    </dgm:pt>
    <dgm:pt modelId="{45651763-55C2-4DDE-9EA1-958BD725BB64}" type="pres">
      <dgm:prSet presAssocID="{3A56CC4B-260C-47D4-887B-B8401E682CC2}" presName="compNode" presStyleCnt="0"/>
      <dgm:spPr/>
    </dgm:pt>
    <dgm:pt modelId="{39E31F2A-A647-48C4-939E-C033A4724EF1}" type="pres">
      <dgm:prSet presAssocID="{3A56CC4B-260C-47D4-887B-B8401E682CC2}" presName="iconBgRect" presStyleLbl="bgShp" presStyleIdx="2" presStyleCnt="3"/>
      <dgm:spPr/>
    </dgm:pt>
    <dgm:pt modelId="{564ED6BD-3D03-4A73-82CF-A1EAAD5035C3}" type="pres">
      <dgm:prSet presAssocID="{3A56CC4B-260C-47D4-887B-B8401E682CC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BE99E43B-073F-4FD4-B226-1CCD5E6F2887}" type="pres">
      <dgm:prSet presAssocID="{3A56CC4B-260C-47D4-887B-B8401E682CC2}" presName="spaceRect" presStyleCnt="0"/>
      <dgm:spPr/>
    </dgm:pt>
    <dgm:pt modelId="{5E44B55B-2256-4495-83CC-091446316002}" type="pres">
      <dgm:prSet presAssocID="{3A56CC4B-260C-47D4-887B-B8401E682CC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3A132B16-2FF3-4E8F-AEDE-82612D1CE7AF}" type="presOf" srcId="{176D1E0B-18DF-430E-B7AC-38D220965E83}" destId="{ADCFB1FB-BEEB-443A-8850-0859B7F7E139}" srcOrd="0" destOrd="0" presId="urn:microsoft.com/office/officeart/2018/5/layout/IconCircleLabelList"/>
    <dgm:cxn modelId="{BD4E6645-9DB6-43A9-A9B0-77A3CE232830}" srcId="{176D1E0B-18DF-430E-B7AC-38D220965E83}" destId="{19BB9B1D-6472-485E-A0D0-41A1B991C445}" srcOrd="1" destOrd="0" parTransId="{9DAC669A-C686-42C2-AD25-22A06ADB94BE}" sibTransId="{E2F33E17-F63F-4543-AF9C-FECCCE61F1E2}"/>
    <dgm:cxn modelId="{6BD99F6F-87B4-4854-8D4E-027F8A19AD17}" type="presOf" srcId="{3E7F4511-96BF-48F4-AB3A-BC762EBA219F}" destId="{41F4BB71-7B5D-4726-A22F-2F799D4293CC}" srcOrd="0" destOrd="0" presId="urn:microsoft.com/office/officeart/2018/5/layout/IconCircleLabelList"/>
    <dgm:cxn modelId="{2155329F-BC44-4B49-9F19-C9A26C8B917D}" type="presOf" srcId="{19BB9B1D-6472-485E-A0D0-41A1B991C445}" destId="{A49EC905-3653-4BE4-A18C-5A1AB9B7EACE}" srcOrd="0" destOrd="0" presId="urn:microsoft.com/office/officeart/2018/5/layout/IconCircleLabelList"/>
    <dgm:cxn modelId="{44F7DCE3-4422-4804-B53B-FD7CBD8409E2}" type="presOf" srcId="{3A56CC4B-260C-47D4-887B-B8401E682CC2}" destId="{5E44B55B-2256-4495-83CC-091446316002}" srcOrd="0" destOrd="0" presId="urn:microsoft.com/office/officeart/2018/5/layout/IconCircleLabelList"/>
    <dgm:cxn modelId="{21B3C5F0-6831-47CB-BFCD-45D356C95417}" srcId="{176D1E0B-18DF-430E-B7AC-38D220965E83}" destId="{3A56CC4B-260C-47D4-887B-B8401E682CC2}" srcOrd="2" destOrd="0" parTransId="{1E93F172-0A55-4ADA-B1B1-9F295551B42E}" sibTransId="{5D86E98E-C988-46F7-864C-2FEB51BBB55C}"/>
    <dgm:cxn modelId="{679CB8FF-79E9-415B-A6F5-541796F43C7A}" srcId="{176D1E0B-18DF-430E-B7AC-38D220965E83}" destId="{3E7F4511-96BF-48F4-AB3A-BC762EBA219F}" srcOrd="0" destOrd="0" parTransId="{ADA4DFBA-08D1-403C-87E6-41D8BA609F96}" sibTransId="{16F04E69-4C1A-4C58-A0AA-3EF4E1E829AA}"/>
    <dgm:cxn modelId="{F82ABA6E-FB57-4D81-9D12-A6AEBEF95D2A}" type="presParOf" srcId="{ADCFB1FB-BEEB-443A-8850-0859B7F7E139}" destId="{4E2F8B42-068E-4749-901A-CA079CED6444}" srcOrd="0" destOrd="0" presId="urn:microsoft.com/office/officeart/2018/5/layout/IconCircleLabelList"/>
    <dgm:cxn modelId="{70046F04-0AE4-4876-A90F-13EA621FF3C3}" type="presParOf" srcId="{4E2F8B42-068E-4749-901A-CA079CED6444}" destId="{4D90F429-1A75-4A95-9D3B-6FFFDBC48FF5}" srcOrd="0" destOrd="0" presId="urn:microsoft.com/office/officeart/2018/5/layout/IconCircleLabelList"/>
    <dgm:cxn modelId="{A64EB82B-8507-4448-B359-3E90D7672D47}" type="presParOf" srcId="{4E2F8B42-068E-4749-901A-CA079CED6444}" destId="{EE3538D9-1C1F-4575-BC16-9CC66139CEBA}" srcOrd="1" destOrd="0" presId="urn:microsoft.com/office/officeart/2018/5/layout/IconCircleLabelList"/>
    <dgm:cxn modelId="{E471A9A2-D7BA-4DE5-8748-3295E5786B93}" type="presParOf" srcId="{4E2F8B42-068E-4749-901A-CA079CED6444}" destId="{6CAB0848-49DC-4663-BDEE-540663697950}" srcOrd="2" destOrd="0" presId="urn:microsoft.com/office/officeart/2018/5/layout/IconCircleLabelList"/>
    <dgm:cxn modelId="{1D5C24C3-1D1B-4B98-AAD2-0D3FCA273E6E}" type="presParOf" srcId="{4E2F8B42-068E-4749-901A-CA079CED6444}" destId="{41F4BB71-7B5D-4726-A22F-2F799D4293CC}" srcOrd="3" destOrd="0" presId="urn:microsoft.com/office/officeart/2018/5/layout/IconCircleLabelList"/>
    <dgm:cxn modelId="{22D26527-DE8B-46DC-B33B-3848154C183C}" type="presParOf" srcId="{ADCFB1FB-BEEB-443A-8850-0859B7F7E139}" destId="{83D218D3-081C-4744-B140-59C6ABE10CCE}" srcOrd="1" destOrd="0" presId="urn:microsoft.com/office/officeart/2018/5/layout/IconCircleLabelList"/>
    <dgm:cxn modelId="{AFD665FB-6DB4-49A1-8168-04C50CF0DB71}" type="presParOf" srcId="{ADCFB1FB-BEEB-443A-8850-0859B7F7E139}" destId="{4F842D5C-2F42-4AF8-97AF-5EEBBDD92313}" srcOrd="2" destOrd="0" presId="urn:microsoft.com/office/officeart/2018/5/layout/IconCircleLabelList"/>
    <dgm:cxn modelId="{A2768E0F-F444-455E-A17F-4AF511C76F73}" type="presParOf" srcId="{4F842D5C-2F42-4AF8-97AF-5EEBBDD92313}" destId="{275A475D-66A1-40DC-8484-489342B3D87E}" srcOrd="0" destOrd="0" presId="urn:microsoft.com/office/officeart/2018/5/layout/IconCircleLabelList"/>
    <dgm:cxn modelId="{CF152145-B862-4187-A1E6-824EDB0014FA}" type="presParOf" srcId="{4F842D5C-2F42-4AF8-97AF-5EEBBDD92313}" destId="{1A27949D-C8B3-4ADF-A445-74F8531321E6}" srcOrd="1" destOrd="0" presId="urn:microsoft.com/office/officeart/2018/5/layout/IconCircleLabelList"/>
    <dgm:cxn modelId="{11DCF927-8064-4E2E-98B4-B6E1CC00B26D}" type="presParOf" srcId="{4F842D5C-2F42-4AF8-97AF-5EEBBDD92313}" destId="{4DB28ACB-27F3-44EF-B0A0-2452EFB0B402}" srcOrd="2" destOrd="0" presId="urn:microsoft.com/office/officeart/2018/5/layout/IconCircleLabelList"/>
    <dgm:cxn modelId="{21C0935C-02EF-42DC-AE55-DBACBD6A1534}" type="presParOf" srcId="{4F842D5C-2F42-4AF8-97AF-5EEBBDD92313}" destId="{A49EC905-3653-4BE4-A18C-5A1AB9B7EACE}" srcOrd="3" destOrd="0" presId="urn:microsoft.com/office/officeart/2018/5/layout/IconCircleLabelList"/>
    <dgm:cxn modelId="{CF90E7A9-9386-423A-8D0F-E16248652BBF}" type="presParOf" srcId="{ADCFB1FB-BEEB-443A-8850-0859B7F7E139}" destId="{526EE586-3747-4681-AE6B-598FD935519B}" srcOrd="3" destOrd="0" presId="urn:microsoft.com/office/officeart/2018/5/layout/IconCircleLabelList"/>
    <dgm:cxn modelId="{F78A50BB-F30A-4169-B8FA-042166D443FA}" type="presParOf" srcId="{ADCFB1FB-BEEB-443A-8850-0859B7F7E139}" destId="{45651763-55C2-4DDE-9EA1-958BD725BB64}" srcOrd="4" destOrd="0" presId="urn:microsoft.com/office/officeart/2018/5/layout/IconCircleLabelList"/>
    <dgm:cxn modelId="{25E9EBCC-3A90-4CF8-A7E9-FD80999B220C}" type="presParOf" srcId="{45651763-55C2-4DDE-9EA1-958BD725BB64}" destId="{39E31F2A-A647-48C4-939E-C033A4724EF1}" srcOrd="0" destOrd="0" presId="urn:microsoft.com/office/officeart/2018/5/layout/IconCircleLabelList"/>
    <dgm:cxn modelId="{7B0075C8-430A-495B-BAD0-FE0683A4473E}" type="presParOf" srcId="{45651763-55C2-4DDE-9EA1-958BD725BB64}" destId="{564ED6BD-3D03-4A73-82CF-A1EAAD5035C3}" srcOrd="1" destOrd="0" presId="urn:microsoft.com/office/officeart/2018/5/layout/IconCircleLabelList"/>
    <dgm:cxn modelId="{3A8C290F-B10E-45E0-9AA0-393DA83BABC6}" type="presParOf" srcId="{45651763-55C2-4DDE-9EA1-958BD725BB64}" destId="{BE99E43B-073F-4FD4-B226-1CCD5E6F2887}" srcOrd="2" destOrd="0" presId="urn:microsoft.com/office/officeart/2018/5/layout/IconCircleLabelList"/>
    <dgm:cxn modelId="{736AB488-925D-4B03-854C-69917C74BF08}" type="presParOf" srcId="{45651763-55C2-4DDE-9EA1-958BD725BB64}" destId="{5E44B55B-2256-4495-83CC-091446316002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FA1033ED-D1AC-4FFA-82A5-34E8E8EC2F2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6193559-F15C-4FCD-A18D-5FB5B64E656F}">
      <dgm:prSet/>
      <dgm:spPr/>
      <dgm:t>
        <a:bodyPr/>
        <a:lstStyle/>
        <a:p>
          <a:r>
            <a:rPr lang="en-US"/>
            <a:t>- Ensures project outcomes meet documented requirements</a:t>
          </a:r>
        </a:p>
      </dgm:t>
    </dgm:pt>
    <dgm:pt modelId="{8075A28B-C24C-46A8-AE21-E7B1BD00D510}" type="parTrans" cxnId="{CA003168-6305-4AD0-A45B-CA63DFD9A345}">
      <dgm:prSet/>
      <dgm:spPr/>
      <dgm:t>
        <a:bodyPr/>
        <a:lstStyle/>
        <a:p>
          <a:endParaRPr lang="en-US"/>
        </a:p>
      </dgm:t>
    </dgm:pt>
    <dgm:pt modelId="{4BA465A1-266B-4299-A649-983F237291FC}" type="sibTrans" cxnId="{CA003168-6305-4AD0-A45B-CA63DFD9A345}">
      <dgm:prSet/>
      <dgm:spPr/>
      <dgm:t>
        <a:bodyPr/>
        <a:lstStyle/>
        <a:p>
          <a:endParaRPr lang="en-US"/>
        </a:p>
      </dgm:t>
    </dgm:pt>
    <dgm:pt modelId="{3FCEEC0A-7563-46A2-AD93-07FBA42B203B}">
      <dgm:prSet/>
      <dgm:spPr/>
      <dgm:t>
        <a:bodyPr/>
        <a:lstStyle/>
        <a:p>
          <a:r>
            <a:rPr lang="en-US"/>
            <a:t>- Quality assurance and control from the outset</a:t>
          </a:r>
        </a:p>
      </dgm:t>
    </dgm:pt>
    <dgm:pt modelId="{499C665B-EA2A-4AA9-B30A-0C775A7C8AF3}" type="parTrans" cxnId="{689C1E94-C0DA-4A1D-9401-34BEC497F46D}">
      <dgm:prSet/>
      <dgm:spPr/>
      <dgm:t>
        <a:bodyPr/>
        <a:lstStyle/>
        <a:p>
          <a:endParaRPr lang="en-US"/>
        </a:p>
      </dgm:t>
    </dgm:pt>
    <dgm:pt modelId="{A02589DD-698D-4972-B648-A76EE8F0AF70}" type="sibTrans" cxnId="{689C1E94-C0DA-4A1D-9401-34BEC497F46D}">
      <dgm:prSet/>
      <dgm:spPr/>
      <dgm:t>
        <a:bodyPr/>
        <a:lstStyle/>
        <a:p>
          <a:endParaRPr lang="en-US"/>
        </a:p>
      </dgm:t>
    </dgm:pt>
    <dgm:pt modelId="{DD91DB99-4F2F-4978-A1C5-45CABB216D74}">
      <dgm:prSet/>
      <dgm:spPr/>
      <dgm:t>
        <a:bodyPr/>
        <a:lstStyle/>
        <a:p>
          <a:r>
            <a:rPr lang="en-US"/>
            <a:t>- Measure success through defined metrics</a:t>
          </a:r>
        </a:p>
      </dgm:t>
    </dgm:pt>
    <dgm:pt modelId="{CC9D7844-E756-44D3-B984-EB2598FE824C}" type="parTrans" cxnId="{EEBB1D9A-5C84-4E3C-A310-DBF2413FA979}">
      <dgm:prSet/>
      <dgm:spPr/>
      <dgm:t>
        <a:bodyPr/>
        <a:lstStyle/>
        <a:p>
          <a:endParaRPr lang="en-US"/>
        </a:p>
      </dgm:t>
    </dgm:pt>
    <dgm:pt modelId="{A413EBB9-F767-4CC8-AF33-BB4B428EDF4D}" type="sibTrans" cxnId="{EEBB1D9A-5C84-4E3C-A310-DBF2413FA979}">
      <dgm:prSet/>
      <dgm:spPr/>
      <dgm:t>
        <a:bodyPr/>
        <a:lstStyle/>
        <a:p>
          <a:endParaRPr lang="en-US"/>
        </a:p>
      </dgm:t>
    </dgm:pt>
    <dgm:pt modelId="{622E4D88-C816-4A4F-B0FD-B35DEA8893BF}" type="pres">
      <dgm:prSet presAssocID="{FA1033ED-D1AC-4FFA-82A5-34E8E8EC2F26}" presName="root" presStyleCnt="0">
        <dgm:presLayoutVars>
          <dgm:dir/>
          <dgm:resizeHandles val="exact"/>
        </dgm:presLayoutVars>
      </dgm:prSet>
      <dgm:spPr/>
    </dgm:pt>
    <dgm:pt modelId="{7A182455-0506-4128-A391-8F596CFCAC51}" type="pres">
      <dgm:prSet presAssocID="{76193559-F15C-4FCD-A18D-5FB5B64E656F}" presName="compNode" presStyleCnt="0"/>
      <dgm:spPr/>
    </dgm:pt>
    <dgm:pt modelId="{251C903C-F0E2-4170-BE03-9BE1918BD39C}" type="pres">
      <dgm:prSet presAssocID="{76193559-F15C-4FCD-A18D-5FB5B64E656F}" presName="bgRect" presStyleLbl="bgShp" presStyleIdx="0" presStyleCnt="3"/>
      <dgm:spPr/>
    </dgm:pt>
    <dgm:pt modelId="{096DA808-78B7-4860-B906-C5CE37EA1599}" type="pres">
      <dgm:prSet presAssocID="{76193559-F15C-4FCD-A18D-5FB5B64E656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78436A92-653D-44A6-8108-7A5A9BB8E18E}" type="pres">
      <dgm:prSet presAssocID="{76193559-F15C-4FCD-A18D-5FB5B64E656F}" presName="spaceRect" presStyleCnt="0"/>
      <dgm:spPr/>
    </dgm:pt>
    <dgm:pt modelId="{19DE18F5-33AB-4D8B-8E3F-FDE54DED3B8A}" type="pres">
      <dgm:prSet presAssocID="{76193559-F15C-4FCD-A18D-5FB5B64E656F}" presName="parTx" presStyleLbl="revTx" presStyleIdx="0" presStyleCnt="3">
        <dgm:presLayoutVars>
          <dgm:chMax val="0"/>
          <dgm:chPref val="0"/>
        </dgm:presLayoutVars>
      </dgm:prSet>
      <dgm:spPr/>
    </dgm:pt>
    <dgm:pt modelId="{D5AC9EFF-C693-486C-8F31-1F36E1482523}" type="pres">
      <dgm:prSet presAssocID="{4BA465A1-266B-4299-A649-983F237291FC}" presName="sibTrans" presStyleCnt="0"/>
      <dgm:spPr/>
    </dgm:pt>
    <dgm:pt modelId="{FFCFBAF1-6B90-4CA2-9749-324306D81EFF}" type="pres">
      <dgm:prSet presAssocID="{3FCEEC0A-7563-46A2-AD93-07FBA42B203B}" presName="compNode" presStyleCnt="0"/>
      <dgm:spPr/>
    </dgm:pt>
    <dgm:pt modelId="{5742F120-27D9-4E2C-A957-125E6EC68EB3}" type="pres">
      <dgm:prSet presAssocID="{3FCEEC0A-7563-46A2-AD93-07FBA42B203B}" presName="bgRect" presStyleLbl="bgShp" presStyleIdx="1" presStyleCnt="3"/>
      <dgm:spPr/>
    </dgm:pt>
    <dgm:pt modelId="{AC4578BE-C693-40A4-B53B-06391BEF5298}" type="pres">
      <dgm:prSet presAssocID="{3FCEEC0A-7563-46A2-AD93-07FBA42B203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bbon"/>
        </a:ext>
      </dgm:extLst>
    </dgm:pt>
    <dgm:pt modelId="{EF38B653-9F72-41F0-B606-C55E7719A232}" type="pres">
      <dgm:prSet presAssocID="{3FCEEC0A-7563-46A2-AD93-07FBA42B203B}" presName="spaceRect" presStyleCnt="0"/>
      <dgm:spPr/>
    </dgm:pt>
    <dgm:pt modelId="{05D43BCD-4E41-4A7D-8447-AAE19447573A}" type="pres">
      <dgm:prSet presAssocID="{3FCEEC0A-7563-46A2-AD93-07FBA42B203B}" presName="parTx" presStyleLbl="revTx" presStyleIdx="1" presStyleCnt="3">
        <dgm:presLayoutVars>
          <dgm:chMax val="0"/>
          <dgm:chPref val="0"/>
        </dgm:presLayoutVars>
      </dgm:prSet>
      <dgm:spPr/>
    </dgm:pt>
    <dgm:pt modelId="{9835C293-83D3-47B1-9CE2-23A586C91360}" type="pres">
      <dgm:prSet presAssocID="{A02589DD-698D-4972-B648-A76EE8F0AF70}" presName="sibTrans" presStyleCnt="0"/>
      <dgm:spPr/>
    </dgm:pt>
    <dgm:pt modelId="{ED9E705E-9FC6-4664-8B3D-AA80916175C1}" type="pres">
      <dgm:prSet presAssocID="{DD91DB99-4F2F-4978-A1C5-45CABB216D74}" presName="compNode" presStyleCnt="0"/>
      <dgm:spPr/>
    </dgm:pt>
    <dgm:pt modelId="{D8C16DA2-AE95-49B3-8805-0DE8DC85B8C6}" type="pres">
      <dgm:prSet presAssocID="{DD91DB99-4F2F-4978-A1C5-45CABB216D74}" presName="bgRect" presStyleLbl="bgShp" presStyleIdx="2" presStyleCnt="3"/>
      <dgm:spPr/>
    </dgm:pt>
    <dgm:pt modelId="{399E295E-64B0-4EEE-AEDA-2A0C88EF3C3D}" type="pres">
      <dgm:prSet presAssocID="{DD91DB99-4F2F-4978-A1C5-45CABB216D7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uge"/>
        </a:ext>
      </dgm:extLst>
    </dgm:pt>
    <dgm:pt modelId="{4A23B4C6-D5F9-45C0-8E06-DE8E90CF0EE9}" type="pres">
      <dgm:prSet presAssocID="{DD91DB99-4F2F-4978-A1C5-45CABB216D74}" presName="spaceRect" presStyleCnt="0"/>
      <dgm:spPr/>
    </dgm:pt>
    <dgm:pt modelId="{1161A2BC-52D6-4AC9-91FC-756FFF506A47}" type="pres">
      <dgm:prSet presAssocID="{DD91DB99-4F2F-4978-A1C5-45CABB216D7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FBBDD02-6210-4905-870C-97F69C4CA21F}" type="presOf" srcId="{3FCEEC0A-7563-46A2-AD93-07FBA42B203B}" destId="{05D43BCD-4E41-4A7D-8447-AAE19447573A}" srcOrd="0" destOrd="0" presId="urn:microsoft.com/office/officeart/2018/2/layout/IconVerticalSolidList"/>
    <dgm:cxn modelId="{1D2BE34A-FAF0-49BE-B33F-F32ABC12A930}" type="presOf" srcId="{76193559-F15C-4FCD-A18D-5FB5B64E656F}" destId="{19DE18F5-33AB-4D8B-8E3F-FDE54DED3B8A}" srcOrd="0" destOrd="0" presId="urn:microsoft.com/office/officeart/2018/2/layout/IconVerticalSolidList"/>
    <dgm:cxn modelId="{CA003168-6305-4AD0-A45B-CA63DFD9A345}" srcId="{FA1033ED-D1AC-4FFA-82A5-34E8E8EC2F26}" destId="{76193559-F15C-4FCD-A18D-5FB5B64E656F}" srcOrd="0" destOrd="0" parTransId="{8075A28B-C24C-46A8-AE21-E7B1BD00D510}" sibTransId="{4BA465A1-266B-4299-A649-983F237291FC}"/>
    <dgm:cxn modelId="{689C1E94-C0DA-4A1D-9401-34BEC497F46D}" srcId="{FA1033ED-D1AC-4FFA-82A5-34E8E8EC2F26}" destId="{3FCEEC0A-7563-46A2-AD93-07FBA42B203B}" srcOrd="1" destOrd="0" parTransId="{499C665B-EA2A-4AA9-B30A-0C775A7C8AF3}" sibTransId="{A02589DD-698D-4972-B648-A76EE8F0AF70}"/>
    <dgm:cxn modelId="{EEBB1D9A-5C84-4E3C-A310-DBF2413FA979}" srcId="{FA1033ED-D1AC-4FFA-82A5-34E8E8EC2F26}" destId="{DD91DB99-4F2F-4978-A1C5-45CABB216D74}" srcOrd="2" destOrd="0" parTransId="{CC9D7844-E756-44D3-B984-EB2598FE824C}" sibTransId="{A413EBB9-F767-4CC8-AF33-BB4B428EDF4D}"/>
    <dgm:cxn modelId="{982635AE-E0AD-4A0B-98C2-11FBEF1579A6}" type="presOf" srcId="{DD91DB99-4F2F-4978-A1C5-45CABB216D74}" destId="{1161A2BC-52D6-4AC9-91FC-756FFF506A47}" srcOrd="0" destOrd="0" presId="urn:microsoft.com/office/officeart/2018/2/layout/IconVerticalSolidList"/>
    <dgm:cxn modelId="{C69DEDC6-BC55-4F39-9B0A-009BE5A73A68}" type="presOf" srcId="{FA1033ED-D1AC-4FFA-82A5-34E8E8EC2F26}" destId="{622E4D88-C816-4A4F-B0FD-B35DEA8893BF}" srcOrd="0" destOrd="0" presId="urn:microsoft.com/office/officeart/2018/2/layout/IconVerticalSolidList"/>
    <dgm:cxn modelId="{0AA94170-81D4-4484-9139-7777735E44A4}" type="presParOf" srcId="{622E4D88-C816-4A4F-B0FD-B35DEA8893BF}" destId="{7A182455-0506-4128-A391-8F596CFCAC51}" srcOrd="0" destOrd="0" presId="urn:microsoft.com/office/officeart/2018/2/layout/IconVerticalSolidList"/>
    <dgm:cxn modelId="{B4C41EA4-85F5-467B-95C8-34C4198D257D}" type="presParOf" srcId="{7A182455-0506-4128-A391-8F596CFCAC51}" destId="{251C903C-F0E2-4170-BE03-9BE1918BD39C}" srcOrd="0" destOrd="0" presId="urn:microsoft.com/office/officeart/2018/2/layout/IconVerticalSolidList"/>
    <dgm:cxn modelId="{8A350045-B0FE-4F79-9EE0-3E2047035AB8}" type="presParOf" srcId="{7A182455-0506-4128-A391-8F596CFCAC51}" destId="{096DA808-78B7-4860-B906-C5CE37EA1599}" srcOrd="1" destOrd="0" presId="urn:microsoft.com/office/officeart/2018/2/layout/IconVerticalSolidList"/>
    <dgm:cxn modelId="{2965B4EC-AC05-463C-86F6-4C6FBC79F44D}" type="presParOf" srcId="{7A182455-0506-4128-A391-8F596CFCAC51}" destId="{78436A92-653D-44A6-8108-7A5A9BB8E18E}" srcOrd="2" destOrd="0" presId="urn:microsoft.com/office/officeart/2018/2/layout/IconVerticalSolidList"/>
    <dgm:cxn modelId="{5353EE2B-9964-4FDD-AA13-F4BBFD4522BD}" type="presParOf" srcId="{7A182455-0506-4128-A391-8F596CFCAC51}" destId="{19DE18F5-33AB-4D8B-8E3F-FDE54DED3B8A}" srcOrd="3" destOrd="0" presId="urn:microsoft.com/office/officeart/2018/2/layout/IconVerticalSolidList"/>
    <dgm:cxn modelId="{8EB42B4A-83E7-492E-959F-D08008BFD6F5}" type="presParOf" srcId="{622E4D88-C816-4A4F-B0FD-B35DEA8893BF}" destId="{D5AC9EFF-C693-486C-8F31-1F36E1482523}" srcOrd="1" destOrd="0" presId="urn:microsoft.com/office/officeart/2018/2/layout/IconVerticalSolidList"/>
    <dgm:cxn modelId="{CC0B7E4B-BBAA-443F-9C04-6F10CB42DC14}" type="presParOf" srcId="{622E4D88-C816-4A4F-B0FD-B35DEA8893BF}" destId="{FFCFBAF1-6B90-4CA2-9749-324306D81EFF}" srcOrd="2" destOrd="0" presId="urn:microsoft.com/office/officeart/2018/2/layout/IconVerticalSolidList"/>
    <dgm:cxn modelId="{A8714268-CF9B-473E-A7E6-50784CE04A04}" type="presParOf" srcId="{FFCFBAF1-6B90-4CA2-9749-324306D81EFF}" destId="{5742F120-27D9-4E2C-A957-125E6EC68EB3}" srcOrd="0" destOrd="0" presId="urn:microsoft.com/office/officeart/2018/2/layout/IconVerticalSolidList"/>
    <dgm:cxn modelId="{FB413E66-4545-485D-925E-4C376345A525}" type="presParOf" srcId="{FFCFBAF1-6B90-4CA2-9749-324306D81EFF}" destId="{AC4578BE-C693-40A4-B53B-06391BEF5298}" srcOrd="1" destOrd="0" presId="urn:microsoft.com/office/officeart/2018/2/layout/IconVerticalSolidList"/>
    <dgm:cxn modelId="{5413AE13-9BCB-42E3-A268-2CBBD7B53E63}" type="presParOf" srcId="{FFCFBAF1-6B90-4CA2-9749-324306D81EFF}" destId="{EF38B653-9F72-41F0-B606-C55E7719A232}" srcOrd="2" destOrd="0" presId="urn:microsoft.com/office/officeart/2018/2/layout/IconVerticalSolidList"/>
    <dgm:cxn modelId="{169C4E3A-E610-481E-B14F-A3B2FECC78B5}" type="presParOf" srcId="{FFCFBAF1-6B90-4CA2-9749-324306D81EFF}" destId="{05D43BCD-4E41-4A7D-8447-AAE19447573A}" srcOrd="3" destOrd="0" presId="urn:microsoft.com/office/officeart/2018/2/layout/IconVerticalSolidList"/>
    <dgm:cxn modelId="{05071031-ECF9-4626-8C30-07F7193C8FBD}" type="presParOf" srcId="{622E4D88-C816-4A4F-B0FD-B35DEA8893BF}" destId="{9835C293-83D3-47B1-9CE2-23A586C91360}" srcOrd="3" destOrd="0" presId="urn:microsoft.com/office/officeart/2018/2/layout/IconVerticalSolidList"/>
    <dgm:cxn modelId="{CD7AE8F0-E382-4FC1-927D-1D9258B9D4B7}" type="presParOf" srcId="{622E4D88-C816-4A4F-B0FD-B35DEA8893BF}" destId="{ED9E705E-9FC6-4664-8B3D-AA80916175C1}" srcOrd="4" destOrd="0" presId="urn:microsoft.com/office/officeart/2018/2/layout/IconVerticalSolidList"/>
    <dgm:cxn modelId="{A595E1CD-1196-4134-B978-D265AF44DF4E}" type="presParOf" srcId="{ED9E705E-9FC6-4664-8B3D-AA80916175C1}" destId="{D8C16DA2-AE95-49B3-8805-0DE8DC85B8C6}" srcOrd="0" destOrd="0" presId="urn:microsoft.com/office/officeart/2018/2/layout/IconVerticalSolidList"/>
    <dgm:cxn modelId="{EC6E0A99-BFCF-4C28-B5D5-58359682804C}" type="presParOf" srcId="{ED9E705E-9FC6-4664-8B3D-AA80916175C1}" destId="{399E295E-64B0-4EEE-AEDA-2A0C88EF3C3D}" srcOrd="1" destOrd="0" presId="urn:microsoft.com/office/officeart/2018/2/layout/IconVerticalSolidList"/>
    <dgm:cxn modelId="{F73341E9-701C-4A51-9464-A620FCA4BDEB}" type="presParOf" srcId="{ED9E705E-9FC6-4664-8B3D-AA80916175C1}" destId="{4A23B4C6-D5F9-45C0-8E06-DE8E90CF0EE9}" srcOrd="2" destOrd="0" presId="urn:microsoft.com/office/officeart/2018/2/layout/IconVerticalSolidList"/>
    <dgm:cxn modelId="{B8175AE4-7E99-46C2-BEF9-EAD0382D5453}" type="presParOf" srcId="{ED9E705E-9FC6-4664-8B3D-AA80916175C1}" destId="{1161A2BC-52D6-4AC9-91FC-756FFF506A4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A4575FC3-5CBD-43F5-9935-0C68964554C6}" type="doc">
      <dgm:prSet loTypeId="urn:microsoft.com/office/officeart/2016/7/layout/BasicLinearProcessNumbered" loCatId="process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7CAE49C-52B5-469F-9F7E-DE9E182C7A48}">
      <dgm:prSet/>
      <dgm:spPr/>
      <dgm:t>
        <a:bodyPr/>
        <a:lstStyle/>
        <a:p>
          <a:r>
            <a:rPr lang="en-US"/>
            <a:t>Track current activity and progress against original plans</a:t>
          </a:r>
        </a:p>
      </dgm:t>
    </dgm:pt>
    <dgm:pt modelId="{A894A09A-5604-4E8A-A35F-09E53508C0AF}" type="parTrans" cxnId="{EE2C2EDE-5A78-4330-B9B6-9741B2BE8895}">
      <dgm:prSet/>
      <dgm:spPr/>
      <dgm:t>
        <a:bodyPr/>
        <a:lstStyle/>
        <a:p>
          <a:endParaRPr lang="en-US"/>
        </a:p>
      </dgm:t>
    </dgm:pt>
    <dgm:pt modelId="{03806F98-A0A4-4A9A-AFA1-DEE53FCFFDD1}" type="sibTrans" cxnId="{EE2C2EDE-5A78-4330-B9B6-9741B2BE8895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04033149-175D-4BFB-A553-F65D7B61BD5F}">
      <dgm:prSet/>
      <dgm:spPr/>
      <dgm:t>
        <a:bodyPr/>
        <a:lstStyle/>
        <a:p>
          <a:r>
            <a:rPr lang="en-US"/>
            <a:t>Use live tracking Gantt charts</a:t>
          </a:r>
        </a:p>
      </dgm:t>
    </dgm:pt>
    <dgm:pt modelId="{B75217C5-D8A7-4F74-AB8B-4D22D5CEBF51}" type="parTrans" cxnId="{EA7C011B-800D-44DD-8B81-D07E15E687C9}">
      <dgm:prSet/>
      <dgm:spPr/>
      <dgm:t>
        <a:bodyPr/>
        <a:lstStyle/>
        <a:p>
          <a:endParaRPr lang="en-US"/>
        </a:p>
      </dgm:t>
    </dgm:pt>
    <dgm:pt modelId="{FE0D20AF-721B-4CA6-9334-BB0700218C8D}" type="sibTrans" cxnId="{EA7C011B-800D-44DD-8B81-D07E15E687C9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3A4F01DB-01BE-4E6C-BD34-EEFBDA4F341B}">
      <dgm:prSet/>
      <dgm:spPr/>
      <dgm:t>
        <a:bodyPr/>
        <a:lstStyle/>
        <a:p>
          <a:r>
            <a:rPr lang="en-US"/>
            <a:t>Document mistakes and successes for future improvement</a:t>
          </a:r>
        </a:p>
      </dgm:t>
    </dgm:pt>
    <dgm:pt modelId="{2543192E-30BB-43F4-A846-A432345729E5}" type="parTrans" cxnId="{737DBE3A-140D-4490-BDEA-A205C190F75D}">
      <dgm:prSet/>
      <dgm:spPr/>
      <dgm:t>
        <a:bodyPr/>
        <a:lstStyle/>
        <a:p>
          <a:endParaRPr lang="en-US"/>
        </a:p>
      </dgm:t>
    </dgm:pt>
    <dgm:pt modelId="{F78AB4F1-0DFD-4990-BE1E-A3B5315701DB}" type="sibTrans" cxnId="{737DBE3A-140D-4490-BDEA-A205C190F75D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A9B9A4B3-0B7F-6F4D-B289-6B051C22AA71}" type="pres">
      <dgm:prSet presAssocID="{A4575FC3-5CBD-43F5-9935-0C68964554C6}" presName="Name0" presStyleCnt="0">
        <dgm:presLayoutVars>
          <dgm:animLvl val="lvl"/>
          <dgm:resizeHandles val="exact"/>
        </dgm:presLayoutVars>
      </dgm:prSet>
      <dgm:spPr/>
    </dgm:pt>
    <dgm:pt modelId="{65655EBB-5EF4-464C-B728-36E110800BCC}" type="pres">
      <dgm:prSet presAssocID="{67CAE49C-52B5-469F-9F7E-DE9E182C7A48}" presName="compositeNode" presStyleCnt="0">
        <dgm:presLayoutVars>
          <dgm:bulletEnabled val="1"/>
        </dgm:presLayoutVars>
      </dgm:prSet>
      <dgm:spPr/>
    </dgm:pt>
    <dgm:pt modelId="{DC2BBB09-3253-6D40-9CA7-D9E3C623B2A7}" type="pres">
      <dgm:prSet presAssocID="{67CAE49C-52B5-469F-9F7E-DE9E182C7A48}" presName="bgRect" presStyleLbl="bgAccFollowNode1" presStyleIdx="0" presStyleCnt="3"/>
      <dgm:spPr/>
    </dgm:pt>
    <dgm:pt modelId="{6149525D-FA2F-0A4D-9E59-C470853E60A8}" type="pres">
      <dgm:prSet presAssocID="{03806F98-A0A4-4A9A-AFA1-DEE53FCFFDD1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F1DA3DB9-7B58-FC49-B515-D8CD209643F7}" type="pres">
      <dgm:prSet presAssocID="{67CAE49C-52B5-469F-9F7E-DE9E182C7A48}" presName="bottomLine" presStyleLbl="alignNode1" presStyleIdx="1" presStyleCnt="6">
        <dgm:presLayoutVars/>
      </dgm:prSet>
      <dgm:spPr/>
    </dgm:pt>
    <dgm:pt modelId="{C269EF2A-A432-484A-BA5B-8980B6A271E9}" type="pres">
      <dgm:prSet presAssocID="{67CAE49C-52B5-469F-9F7E-DE9E182C7A48}" presName="nodeText" presStyleLbl="bgAccFollowNode1" presStyleIdx="0" presStyleCnt="3">
        <dgm:presLayoutVars>
          <dgm:bulletEnabled val="1"/>
        </dgm:presLayoutVars>
      </dgm:prSet>
      <dgm:spPr/>
    </dgm:pt>
    <dgm:pt modelId="{624C064A-F846-0E47-967F-833929237D24}" type="pres">
      <dgm:prSet presAssocID="{03806F98-A0A4-4A9A-AFA1-DEE53FCFFDD1}" presName="sibTrans" presStyleCnt="0"/>
      <dgm:spPr/>
    </dgm:pt>
    <dgm:pt modelId="{0D92411F-6746-874A-B5B8-56984CA32755}" type="pres">
      <dgm:prSet presAssocID="{04033149-175D-4BFB-A553-F65D7B61BD5F}" presName="compositeNode" presStyleCnt="0">
        <dgm:presLayoutVars>
          <dgm:bulletEnabled val="1"/>
        </dgm:presLayoutVars>
      </dgm:prSet>
      <dgm:spPr/>
    </dgm:pt>
    <dgm:pt modelId="{E614C333-3C11-4147-A29C-97231EA2E684}" type="pres">
      <dgm:prSet presAssocID="{04033149-175D-4BFB-A553-F65D7B61BD5F}" presName="bgRect" presStyleLbl="bgAccFollowNode1" presStyleIdx="1" presStyleCnt="3"/>
      <dgm:spPr/>
    </dgm:pt>
    <dgm:pt modelId="{EC74F733-536F-EB46-9F01-A35B54405BEC}" type="pres">
      <dgm:prSet presAssocID="{FE0D20AF-721B-4CA6-9334-BB0700218C8D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674AACD4-7AD0-8541-809B-BCC80139CB9D}" type="pres">
      <dgm:prSet presAssocID="{04033149-175D-4BFB-A553-F65D7B61BD5F}" presName="bottomLine" presStyleLbl="alignNode1" presStyleIdx="3" presStyleCnt="6">
        <dgm:presLayoutVars/>
      </dgm:prSet>
      <dgm:spPr/>
    </dgm:pt>
    <dgm:pt modelId="{2766C1E3-B1D2-564E-AA7E-E14238DB6A6D}" type="pres">
      <dgm:prSet presAssocID="{04033149-175D-4BFB-A553-F65D7B61BD5F}" presName="nodeText" presStyleLbl="bgAccFollowNode1" presStyleIdx="1" presStyleCnt="3">
        <dgm:presLayoutVars>
          <dgm:bulletEnabled val="1"/>
        </dgm:presLayoutVars>
      </dgm:prSet>
      <dgm:spPr/>
    </dgm:pt>
    <dgm:pt modelId="{3774FEB4-2774-854A-94E3-67A3CB9B1314}" type="pres">
      <dgm:prSet presAssocID="{FE0D20AF-721B-4CA6-9334-BB0700218C8D}" presName="sibTrans" presStyleCnt="0"/>
      <dgm:spPr/>
    </dgm:pt>
    <dgm:pt modelId="{3CBB5818-044D-2540-86A2-E79EC8A90E33}" type="pres">
      <dgm:prSet presAssocID="{3A4F01DB-01BE-4E6C-BD34-EEFBDA4F341B}" presName="compositeNode" presStyleCnt="0">
        <dgm:presLayoutVars>
          <dgm:bulletEnabled val="1"/>
        </dgm:presLayoutVars>
      </dgm:prSet>
      <dgm:spPr/>
    </dgm:pt>
    <dgm:pt modelId="{ACC7BBC1-F746-E747-BD99-06DF553FA7F7}" type="pres">
      <dgm:prSet presAssocID="{3A4F01DB-01BE-4E6C-BD34-EEFBDA4F341B}" presName="bgRect" presStyleLbl="bgAccFollowNode1" presStyleIdx="2" presStyleCnt="3"/>
      <dgm:spPr/>
    </dgm:pt>
    <dgm:pt modelId="{553CAA9C-F2AD-D74C-856F-A86EB4E23916}" type="pres">
      <dgm:prSet presAssocID="{F78AB4F1-0DFD-4990-BE1E-A3B5315701DB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9E70398D-188B-484A-B17B-AA089D8CC5D8}" type="pres">
      <dgm:prSet presAssocID="{3A4F01DB-01BE-4E6C-BD34-EEFBDA4F341B}" presName="bottomLine" presStyleLbl="alignNode1" presStyleIdx="5" presStyleCnt="6">
        <dgm:presLayoutVars/>
      </dgm:prSet>
      <dgm:spPr/>
    </dgm:pt>
    <dgm:pt modelId="{89A2AAAB-5194-034E-8B92-62A6D1FB2F27}" type="pres">
      <dgm:prSet presAssocID="{3A4F01DB-01BE-4E6C-BD34-EEFBDA4F341B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B8A1630D-8EC4-DC4C-B0CB-06CD2C9765B7}" type="presOf" srcId="{3A4F01DB-01BE-4E6C-BD34-EEFBDA4F341B}" destId="{ACC7BBC1-F746-E747-BD99-06DF553FA7F7}" srcOrd="0" destOrd="0" presId="urn:microsoft.com/office/officeart/2016/7/layout/BasicLinearProcessNumbered"/>
    <dgm:cxn modelId="{EA7C011B-800D-44DD-8B81-D07E15E687C9}" srcId="{A4575FC3-5CBD-43F5-9935-0C68964554C6}" destId="{04033149-175D-4BFB-A553-F65D7B61BD5F}" srcOrd="1" destOrd="0" parTransId="{B75217C5-D8A7-4F74-AB8B-4D22D5CEBF51}" sibTransId="{FE0D20AF-721B-4CA6-9334-BB0700218C8D}"/>
    <dgm:cxn modelId="{737DBE3A-140D-4490-BDEA-A205C190F75D}" srcId="{A4575FC3-5CBD-43F5-9935-0C68964554C6}" destId="{3A4F01DB-01BE-4E6C-BD34-EEFBDA4F341B}" srcOrd="2" destOrd="0" parTransId="{2543192E-30BB-43F4-A846-A432345729E5}" sibTransId="{F78AB4F1-0DFD-4990-BE1E-A3B5315701DB}"/>
    <dgm:cxn modelId="{77A33447-3598-F145-9331-E6E2D477A450}" type="presOf" srcId="{04033149-175D-4BFB-A553-F65D7B61BD5F}" destId="{E614C333-3C11-4147-A29C-97231EA2E684}" srcOrd="0" destOrd="0" presId="urn:microsoft.com/office/officeart/2016/7/layout/BasicLinearProcessNumbered"/>
    <dgm:cxn modelId="{49086358-06C0-A548-A178-65ECF5014C10}" type="presOf" srcId="{04033149-175D-4BFB-A553-F65D7B61BD5F}" destId="{2766C1E3-B1D2-564E-AA7E-E14238DB6A6D}" srcOrd="1" destOrd="0" presId="urn:microsoft.com/office/officeart/2016/7/layout/BasicLinearProcessNumbered"/>
    <dgm:cxn modelId="{13315862-A5FA-0F4C-AE1F-84E6B8703AE2}" type="presOf" srcId="{F78AB4F1-0DFD-4990-BE1E-A3B5315701DB}" destId="{553CAA9C-F2AD-D74C-856F-A86EB4E23916}" srcOrd="0" destOrd="0" presId="urn:microsoft.com/office/officeart/2016/7/layout/BasicLinearProcessNumbered"/>
    <dgm:cxn modelId="{5616FAAD-336E-5D4F-89D4-11D2549023BC}" type="presOf" srcId="{FE0D20AF-721B-4CA6-9334-BB0700218C8D}" destId="{EC74F733-536F-EB46-9F01-A35B54405BEC}" srcOrd="0" destOrd="0" presId="urn:microsoft.com/office/officeart/2016/7/layout/BasicLinearProcessNumbered"/>
    <dgm:cxn modelId="{B315CDB2-3B47-794B-9CA2-E1D778324584}" type="presOf" srcId="{3A4F01DB-01BE-4E6C-BD34-EEFBDA4F341B}" destId="{89A2AAAB-5194-034E-8B92-62A6D1FB2F27}" srcOrd="1" destOrd="0" presId="urn:microsoft.com/office/officeart/2016/7/layout/BasicLinearProcessNumbered"/>
    <dgm:cxn modelId="{BA8260CA-339F-7D46-BEEE-BDAE3E63F2E7}" type="presOf" srcId="{67CAE49C-52B5-469F-9F7E-DE9E182C7A48}" destId="{C269EF2A-A432-484A-BA5B-8980B6A271E9}" srcOrd="1" destOrd="0" presId="urn:microsoft.com/office/officeart/2016/7/layout/BasicLinearProcessNumbered"/>
    <dgm:cxn modelId="{DA622DD5-F5A6-3F4D-A150-6D5BCB02EB6C}" type="presOf" srcId="{A4575FC3-5CBD-43F5-9935-0C68964554C6}" destId="{A9B9A4B3-0B7F-6F4D-B289-6B051C22AA71}" srcOrd="0" destOrd="0" presId="urn:microsoft.com/office/officeart/2016/7/layout/BasicLinearProcessNumbered"/>
    <dgm:cxn modelId="{EE2C2EDE-5A78-4330-B9B6-9741B2BE8895}" srcId="{A4575FC3-5CBD-43F5-9935-0C68964554C6}" destId="{67CAE49C-52B5-469F-9F7E-DE9E182C7A48}" srcOrd="0" destOrd="0" parTransId="{A894A09A-5604-4E8A-A35F-09E53508C0AF}" sibTransId="{03806F98-A0A4-4A9A-AFA1-DEE53FCFFDD1}"/>
    <dgm:cxn modelId="{CDCC3BDE-5006-8D41-97E7-EB47A8099CC7}" type="presOf" srcId="{03806F98-A0A4-4A9A-AFA1-DEE53FCFFDD1}" destId="{6149525D-FA2F-0A4D-9E59-C470853E60A8}" srcOrd="0" destOrd="0" presId="urn:microsoft.com/office/officeart/2016/7/layout/BasicLinearProcessNumbered"/>
    <dgm:cxn modelId="{C7D420F5-46DB-E04D-97B2-8AE11C090CC8}" type="presOf" srcId="{67CAE49C-52B5-469F-9F7E-DE9E182C7A48}" destId="{DC2BBB09-3253-6D40-9CA7-D9E3C623B2A7}" srcOrd="0" destOrd="0" presId="urn:microsoft.com/office/officeart/2016/7/layout/BasicLinearProcessNumbered"/>
    <dgm:cxn modelId="{D027D655-6FFC-E446-8C0A-CB294B936737}" type="presParOf" srcId="{A9B9A4B3-0B7F-6F4D-B289-6B051C22AA71}" destId="{65655EBB-5EF4-464C-B728-36E110800BCC}" srcOrd="0" destOrd="0" presId="urn:microsoft.com/office/officeart/2016/7/layout/BasicLinearProcessNumbered"/>
    <dgm:cxn modelId="{6D827FCA-1B1E-024F-AB3F-D36B3F5FEB7E}" type="presParOf" srcId="{65655EBB-5EF4-464C-B728-36E110800BCC}" destId="{DC2BBB09-3253-6D40-9CA7-D9E3C623B2A7}" srcOrd="0" destOrd="0" presId="urn:microsoft.com/office/officeart/2016/7/layout/BasicLinearProcessNumbered"/>
    <dgm:cxn modelId="{EE50723A-4BDF-D848-9799-746B7B8F5F13}" type="presParOf" srcId="{65655EBB-5EF4-464C-B728-36E110800BCC}" destId="{6149525D-FA2F-0A4D-9E59-C470853E60A8}" srcOrd="1" destOrd="0" presId="urn:microsoft.com/office/officeart/2016/7/layout/BasicLinearProcessNumbered"/>
    <dgm:cxn modelId="{954E9FE4-06BF-9D49-9668-C67350585D87}" type="presParOf" srcId="{65655EBB-5EF4-464C-B728-36E110800BCC}" destId="{F1DA3DB9-7B58-FC49-B515-D8CD209643F7}" srcOrd="2" destOrd="0" presId="urn:microsoft.com/office/officeart/2016/7/layout/BasicLinearProcessNumbered"/>
    <dgm:cxn modelId="{10FA7961-D74B-0F46-AFD7-9956B60FA34A}" type="presParOf" srcId="{65655EBB-5EF4-464C-B728-36E110800BCC}" destId="{C269EF2A-A432-484A-BA5B-8980B6A271E9}" srcOrd="3" destOrd="0" presId="urn:microsoft.com/office/officeart/2016/7/layout/BasicLinearProcessNumbered"/>
    <dgm:cxn modelId="{F0FB43E1-4C4A-B344-8F89-E2CD9673DC0A}" type="presParOf" srcId="{A9B9A4B3-0B7F-6F4D-B289-6B051C22AA71}" destId="{624C064A-F846-0E47-967F-833929237D24}" srcOrd="1" destOrd="0" presId="urn:microsoft.com/office/officeart/2016/7/layout/BasicLinearProcessNumbered"/>
    <dgm:cxn modelId="{1CB497BF-EF4D-5A43-A25B-E6DCCE86B7AB}" type="presParOf" srcId="{A9B9A4B3-0B7F-6F4D-B289-6B051C22AA71}" destId="{0D92411F-6746-874A-B5B8-56984CA32755}" srcOrd="2" destOrd="0" presId="urn:microsoft.com/office/officeart/2016/7/layout/BasicLinearProcessNumbered"/>
    <dgm:cxn modelId="{49593BC3-CB14-5B45-86B2-258C1BC98B06}" type="presParOf" srcId="{0D92411F-6746-874A-B5B8-56984CA32755}" destId="{E614C333-3C11-4147-A29C-97231EA2E684}" srcOrd="0" destOrd="0" presId="urn:microsoft.com/office/officeart/2016/7/layout/BasicLinearProcessNumbered"/>
    <dgm:cxn modelId="{715E207E-D486-EE41-97D8-9B3BEA25223D}" type="presParOf" srcId="{0D92411F-6746-874A-B5B8-56984CA32755}" destId="{EC74F733-536F-EB46-9F01-A35B54405BEC}" srcOrd="1" destOrd="0" presId="urn:microsoft.com/office/officeart/2016/7/layout/BasicLinearProcessNumbered"/>
    <dgm:cxn modelId="{EB1DC99D-F0A9-B149-913D-E4C3B1FC9BEE}" type="presParOf" srcId="{0D92411F-6746-874A-B5B8-56984CA32755}" destId="{674AACD4-7AD0-8541-809B-BCC80139CB9D}" srcOrd="2" destOrd="0" presId="urn:microsoft.com/office/officeart/2016/7/layout/BasicLinearProcessNumbered"/>
    <dgm:cxn modelId="{26BFA466-293A-C04F-AF81-F8CB0BCC023F}" type="presParOf" srcId="{0D92411F-6746-874A-B5B8-56984CA32755}" destId="{2766C1E3-B1D2-564E-AA7E-E14238DB6A6D}" srcOrd="3" destOrd="0" presId="urn:microsoft.com/office/officeart/2016/7/layout/BasicLinearProcessNumbered"/>
    <dgm:cxn modelId="{8F86608C-B8A6-3248-8AE9-AC9970E1FD0F}" type="presParOf" srcId="{A9B9A4B3-0B7F-6F4D-B289-6B051C22AA71}" destId="{3774FEB4-2774-854A-94E3-67A3CB9B1314}" srcOrd="3" destOrd="0" presId="urn:microsoft.com/office/officeart/2016/7/layout/BasicLinearProcessNumbered"/>
    <dgm:cxn modelId="{68AB2595-19D7-3347-ABB4-8CACB0D7A6EC}" type="presParOf" srcId="{A9B9A4B3-0B7F-6F4D-B289-6B051C22AA71}" destId="{3CBB5818-044D-2540-86A2-E79EC8A90E33}" srcOrd="4" destOrd="0" presId="urn:microsoft.com/office/officeart/2016/7/layout/BasicLinearProcessNumbered"/>
    <dgm:cxn modelId="{2FA37F7B-CC8E-6B4F-A865-76B816F030B7}" type="presParOf" srcId="{3CBB5818-044D-2540-86A2-E79EC8A90E33}" destId="{ACC7BBC1-F746-E747-BD99-06DF553FA7F7}" srcOrd="0" destOrd="0" presId="urn:microsoft.com/office/officeart/2016/7/layout/BasicLinearProcessNumbered"/>
    <dgm:cxn modelId="{4785D31B-F565-954B-9778-0A7C4937EDEC}" type="presParOf" srcId="{3CBB5818-044D-2540-86A2-E79EC8A90E33}" destId="{553CAA9C-F2AD-D74C-856F-A86EB4E23916}" srcOrd="1" destOrd="0" presId="urn:microsoft.com/office/officeart/2016/7/layout/BasicLinearProcessNumbered"/>
    <dgm:cxn modelId="{0B56CE19-04A0-964A-9E6C-FEC08038236D}" type="presParOf" srcId="{3CBB5818-044D-2540-86A2-E79EC8A90E33}" destId="{9E70398D-188B-484A-B17B-AA089D8CC5D8}" srcOrd="2" destOrd="0" presId="urn:microsoft.com/office/officeart/2016/7/layout/BasicLinearProcessNumbered"/>
    <dgm:cxn modelId="{36A761BC-C997-0A4D-9E0C-CA3A2A43C3D9}" type="presParOf" srcId="{3CBB5818-044D-2540-86A2-E79EC8A90E33}" destId="{89A2AAAB-5194-034E-8B92-62A6D1FB2F27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6AA003A7-73B6-4C08-AF6B-424BD65190C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A5ED321-7EF4-46FE-93F7-41DC580CEB35}">
      <dgm:prSet/>
      <dgm:spPr/>
      <dgm:t>
        <a:bodyPr/>
        <a:lstStyle/>
        <a:p>
          <a:r>
            <a:rPr lang="en-US"/>
            <a:t>Every campaign is a project</a:t>
          </a:r>
        </a:p>
      </dgm:t>
    </dgm:pt>
    <dgm:pt modelId="{5DA217BB-0BCC-448F-8C1A-71B29B0E6D37}" type="parTrans" cxnId="{6DFAF84E-A566-4D24-8EAF-8C8BBB5078C5}">
      <dgm:prSet/>
      <dgm:spPr/>
      <dgm:t>
        <a:bodyPr/>
        <a:lstStyle/>
        <a:p>
          <a:endParaRPr lang="en-US"/>
        </a:p>
      </dgm:t>
    </dgm:pt>
    <dgm:pt modelId="{9C912DC9-9DB5-413C-BB6D-EBA31469C38A}" type="sibTrans" cxnId="{6DFAF84E-A566-4D24-8EAF-8C8BBB5078C5}">
      <dgm:prSet/>
      <dgm:spPr/>
      <dgm:t>
        <a:bodyPr/>
        <a:lstStyle/>
        <a:p>
          <a:endParaRPr lang="en-US"/>
        </a:p>
      </dgm:t>
    </dgm:pt>
    <dgm:pt modelId="{37C58BD2-65CF-4173-9084-28BC5F877128}">
      <dgm:prSet/>
      <dgm:spPr/>
      <dgm:t>
        <a:bodyPr/>
        <a:lstStyle/>
        <a:p>
          <a:r>
            <a:rPr lang="en-US"/>
            <a:t>Use project management tools and techniques for better control</a:t>
          </a:r>
        </a:p>
      </dgm:t>
    </dgm:pt>
    <dgm:pt modelId="{3BF2F50D-D1B6-4E7A-AA05-D11E79364E63}" type="parTrans" cxnId="{491495EC-2CD5-44B7-9F50-142D188239EB}">
      <dgm:prSet/>
      <dgm:spPr/>
      <dgm:t>
        <a:bodyPr/>
        <a:lstStyle/>
        <a:p>
          <a:endParaRPr lang="en-US"/>
        </a:p>
      </dgm:t>
    </dgm:pt>
    <dgm:pt modelId="{D5309904-5688-4B17-903A-2B88BDBF2308}" type="sibTrans" cxnId="{491495EC-2CD5-44B7-9F50-142D188239EB}">
      <dgm:prSet/>
      <dgm:spPr/>
      <dgm:t>
        <a:bodyPr/>
        <a:lstStyle/>
        <a:p>
          <a:endParaRPr lang="en-US"/>
        </a:p>
      </dgm:t>
    </dgm:pt>
    <dgm:pt modelId="{C6363A10-62F5-433C-9301-4887CEB1B43C}">
      <dgm:prSet/>
      <dgm:spPr/>
      <dgm:t>
        <a:bodyPr/>
        <a:lstStyle/>
        <a:p>
          <a:r>
            <a:rPr lang="en-US"/>
            <a:t>Document lessons learned for continuous improvement</a:t>
          </a:r>
        </a:p>
      </dgm:t>
    </dgm:pt>
    <dgm:pt modelId="{4355942B-859B-4DC8-81D6-03EA7B4BA0EA}" type="parTrans" cxnId="{15F2D649-F574-403D-A1BF-D11A9D74A4B7}">
      <dgm:prSet/>
      <dgm:spPr/>
      <dgm:t>
        <a:bodyPr/>
        <a:lstStyle/>
        <a:p>
          <a:endParaRPr lang="en-US"/>
        </a:p>
      </dgm:t>
    </dgm:pt>
    <dgm:pt modelId="{537ADEBF-E4C0-455D-AB6F-71DAB94C1E4C}" type="sibTrans" cxnId="{15F2D649-F574-403D-A1BF-D11A9D74A4B7}">
      <dgm:prSet/>
      <dgm:spPr/>
      <dgm:t>
        <a:bodyPr/>
        <a:lstStyle/>
        <a:p>
          <a:endParaRPr lang="en-US"/>
        </a:p>
      </dgm:t>
    </dgm:pt>
    <dgm:pt modelId="{8DE167ED-06CD-49C4-B5C3-1DB364907C79}" type="pres">
      <dgm:prSet presAssocID="{6AA003A7-73B6-4C08-AF6B-424BD65190CF}" presName="root" presStyleCnt="0">
        <dgm:presLayoutVars>
          <dgm:dir/>
          <dgm:resizeHandles val="exact"/>
        </dgm:presLayoutVars>
      </dgm:prSet>
      <dgm:spPr/>
    </dgm:pt>
    <dgm:pt modelId="{F4FF0D55-F374-4A21-BB87-ACF65CE9B90A}" type="pres">
      <dgm:prSet presAssocID="{6A5ED321-7EF4-46FE-93F7-41DC580CEB35}" presName="compNode" presStyleCnt="0"/>
      <dgm:spPr/>
    </dgm:pt>
    <dgm:pt modelId="{FF190DD8-C33E-48F8-A508-6E87D3B09A4E}" type="pres">
      <dgm:prSet presAssocID="{6A5ED321-7EF4-46FE-93F7-41DC580CEB35}" presName="bgRect" presStyleLbl="bgShp" presStyleIdx="0" presStyleCnt="3"/>
      <dgm:spPr/>
    </dgm:pt>
    <dgm:pt modelId="{C9DC71C5-D1CA-4E7B-B957-E65258EA849B}" type="pres">
      <dgm:prSet presAssocID="{6A5ED321-7EF4-46FE-93F7-41DC580CEB3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A5F379C2-051F-4EEF-BF21-18CA85052F1D}" type="pres">
      <dgm:prSet presAssocID="{6A5ED321-7EF4-46FE-93F7-41DC580CEB35}" presName="spaceRect" presStyleCnt="0"/>
      <dgm:spPr/>
    </dgm:pt>
    <dgm:pt modelId="{2B39518D-EB8B-43D5-931C-94911AA6AA48}" type="pres">
      <dgm:prSet presAssocID="{6A5ED321-7EF4-46FE-93F7-41DC580CEB35}" presName="parTx" presStyleLbl="revTx" presStyleIdx="0" presStyleCnt="3">
        <dgm:presLayoutVars>
          <dgm:chMax val="0"/>
          <dgm:chPref val="0"/>
        </dgm:presLayoutVars>
      </dgm:prSet>
      <dgm:spPr/>
    </dgm:pt>
    <dgm:pt modelId="{F28406E5-1D94-4B0C-BDFD-FB7B430D590F}" type="pres">
      <dgm:prSet presAssocID="{9C912DC9-9DB5-413C-BB6D-EBA31469C38A}" presName="sibTrans" presStyleCnt="0"/>
      <dgm:spPr/>
    </dgm:pt>
    <dgm:pt modelId="{EA75F4BA-9C2D-42FC-B530-803D8B04B973}" type="pres">
      <dgm:prSet presAssocID="{37C58BD2-65CF-4173-9084-28BC5F877128}" presName="compNode" presStyleCnt="0"/>
      <dgm:spPr/>
    </dgm:pt>
    <dgm:pt modelId="{45CE8268-FFD9-407E-869D-F7E1B5D5FBF5}" type="pres">
      <dgm:prSet presAssocID="{37C58BD2-65CF-4173-9084-28BC5F877128}" presName="bgRect" presStyleLbl="bgShp" presStyleIdx="1" presStyleCnt="3"/>
      <dgm:spPr/>
    </dgm:pt>
    <dgm:pt modelId="{77F3688B-6B46-4147-8D11-009197D50961}" type="pres">
      <dgm:prSet presAssocID="{37C58BD2-65CF-4173-9084-28BC5F87712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FE62417F-9032-4D00-B30D-4436D3978BEE}" type="pres">
      <dgm:prSet presAssocID="{37C58BD2-65CF-4173-9084-28BC5F877128}" presName="spaceRect" presStyleCnt="0"/>
      <dgm:spPr/>
    </dgm:pt>
    <dgm:pt modelId="{B2300274-5930-42F5-AB24-38FAFD20EF4A}" type="pres">
      <dgm:prSet presAssocID="{37C58BD2-65CF-4173-9084-28BC5F877128}" presName="parTx" presStyleLbl="revTx" presStyleIdx="1" presStyleCnt="3">
        <dgm:presLayoutVars>
          <dgm:chMax val="0"/>
          <dgm:chPref val="0"/>
        </dgm:presLayoutVars>
      </dgm:prSet>
      <dgm:spPr/>
    </dgm:pt>
    <dgm:pt modelId="{B168E2C1-0C7F-40E1-A71F-B43D31B54480}" type="pres">
      <dgm:prSet presAssocID="{D5309904-5688-4B17-903A-2B88BDBF2308}" presName="sibTrans" presStyleCnt="0"/>
      <dgm:spPr/>
    </dgm:pt>
    <dgm:pt modelId="{A1C75574-CFAA-412F-8B4A-BB9607B0B9DA}" type="pres">
      <dgm:prSet presAssocID="{C6363A10-62F5-433C-9301-4887CEB1B43C}" presName="compNode" presStyleCnt="0"/>
      <dgm:spPr/>
    </dgm:pt>
    <dgm:pt modelId="{01882C4B-D5F1-464A-AD3D-75F825069BC8}" type="pres">
      <dgm:prSet presAssocID="{C6363A10-62F5-433C-9301-4887CEB1B43C}" presName="bgRect" presStyleLbl="bgShp" presStyleIdx="2" presStyleCnt="3"/>
      <dgm:spPr/>
    </dgm:pt>
    <dgm:pt modelId="{FF36EEFA-D29F-4186-AE6E-B243307D0894}" type="pres">
      <dgm:prSet presAssocID="{C6363A10-62F5-433C-9301-4887CEB1B43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66C667B7-074A-4392-8A8F-8E385068C4D2}" type="pres">
      <dgm:prSet presAssocID="{C6363A10-62F5-433C-9301-4887CEB1B43C}" presName="spaceRect" presStyleCnt="0"/>
      <dgm:spPr/>
    </dgm:pt>
    <dgm:pt modelId="{DFC0B484-5196-46F6-8917-B7803BA35839}" type="pres">
      <dgm:prSet presAssocID="{C6363A10-62F5-433C-9301-4887CEB1B43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CAC7942-4009-4D7A-B51D-F7BD160A0F01}" type="presOf" srcId="{6A5ED321-7EF4-46FE-93F7-41DC580CEB35}" destId="{2B39518D-EB8B-43D5-931C-94911AA6AA48}" srcOrd="0" destOrd="0" presId="urn:microsoft.com/office/officeart/2018/2/layout/IconVerticalSolidList"/>
    <dgm:cxn modelId="{15F2D649-F574-403D-A1BF-D11A9D74A4B7}" srcId="{6AA003A7-73B6-4C08-AF6B-424BD65190CF}" destId="{C6363A10-62F5-433C-9301-4887CEB1B43C}" srcOrd="2" destOrd="0" parTransId="{4355942B-859B-4DC8-81D6-03EA7B4BA0EA}" sibTransId="{537ADEBF-E4C0-455D-AB6F-71DAB94C1E4C}"/>
    <dgm:cxn modelId="{6DFAF84E-A566-4D24-8EAF-8C8BBB5078C5}" srcId="{6AA003A7-73B6-4C08-AF6B-424BD65190CF}" destId="{6A5ED321-7EF4-46FE-93F7-41DC580CEB35}" srcOrd="0" destOrd="0" parTransId="{5DA217BB-0BCC-448F-8C1A-71B29B0E6D37}" sibTransId="{9C912DC9-9DB5-413C-BB6D-EBA31469C38A}"/>
    <dgm:cxn modelId="{E9C97D58-3DE5-44C2-8DE4-C3D563F8A4D4}" type="presOf" srcId="{C6363A10-62F5-433C-9301-4887CEB1B43C}" destId="{DFC0B484-5196-46F6-8917-B7803BA35839}" srcOrd="0" destOrd="0" presId="urn:microsoft.com/office/officeart/2018/2/layout/IconVerticalSolidList"/>
    <dgm:cxn modelId="{1820FF8F-B8DC-45E0-A9D6-C165A2C4604A}" type="presOf" srcId="{37C58BD2-65CF-4173-9084-28BC5F877128}" destId="{B2300274-5930-42F5-AB24-38FAFD20EF4A}" srcOrd="0" destOrd="0" presId="urn:microsoft.com/office/officeart/2018/2/layout/IconVerticalSolidList"/>
    <dgm:cxn modelId="{6D5CD3A8-8757-49B4-8911-9AE09C67E6F3}" type="presOf" srcId="{6AA003A7-73B6-4C08-AF6B-424BD65190CF}" destId="{8DE167ED-06CD-49C4-B5C3-1DB364907C79}" srcOrd="0" destOrd="0" presId="urn:microsoft.com/office/officeart/2018/2/layout/IconVerticalSolidList"/>
    <dgm:cxn modelId="{491495EC-2CD5-44B7-9F50-142D188239EB}" srcId="{6AA003A7-73B6-4C08-AF6B-424BD65190CF}" destId="{37C58BD2-65CF-4173-9084-28BC5F877128}" srcOrd="1" destOrd="0" parTransId="{3BF2F50D-D1B6-4E7A-AA05-D11E79364E63}" sibTransId="{D5309904-5688-4B17-903A-2B88BDBF2308}"/>
    <dgm:cxn modelId="{BFA8ED4B-A642-4B55-9A44-BF8DA7F4CE42}" type="presParOf" srcId="{8DE167ED-06CD-49C4-B5C3-1DB364907C79}" destId="{F4FF0D55-F374-4A21-BB87-ACF65CE9B90A}" srcOrd="0" destOrd="0" presId="urn:microsoft.com/office/officeart/2018/2/layout/IconVerticalSolidList"/>
    <dgm:cxn modelId="{B4C260AE-93D1-4EFC-94F1-1E56749ACB76}" type="presParOf" srcId="{F4FF0D55-F374-4A21-BB87-ACF65CE9B90A}" destId="{FF190DD8-C33E-48F8-A508-6E87D3B09A4E}" srcOrd="0" destOrd="0" presId="urn:microsoft.com/office/officeart/2018/2/layout/IconVerticalSolidList"/>
    <dgm:cxn modelId="{2800C50B-7FD1-4F27-92B1-1374870676F4}" type="presParOf" srcId="{F4FF0D55-F374-4A21-BB87-ACF65CE9B90A}" destId="{C9DC71C5-D1CA-4E7B-B957-E65258EA849B}" srcOrd="1" destOrd="0" presId="urn:microsoft.com/office/officeart/2018/2/layout/IconVerticalSolidList"/>
    <dgm:cxn modelId="{79EAFB6D-BA68-4F6B-8233-0CE9A0FC312E}" type="presParOf" srcId="{F4FF0D55-F374-4A21-BB87-ACF65CE9B90A}" destId="{A5F379C2-051F-4EEF-BF21-18CA85052F1D}" srcOrd="2" destOrd="0" presId="urn:microsoft.com/office/officeart/2018/2/layout/IconVerticalSolidList"/>
    <dgm:cxn modelId="{9BCF63F6-A59A-417E-A20B-CBBE1C806A4A}" type="presParOf" srcId="{F4FF0D55-F374-4A21-BB87-ACF65CE9B90A}" destId="{2B39518D-EB8B-43D5-931C-94911AA6AA48}" srcOrd="3" destOrd="0" presId="urn:microsoft.com/office/officeart/2018/2/layout/IconVerticalSolidList"/>
    <dgm:cxn modelId="{E17C3949-470D-4CE8-8904-08F4CAA9385B}" type="presParOf" srcId="{8DE167ED-06CD-49C4-B5C3-1DB364907C79}" destId="{F28406E5-1D94-4B0C-BDFD-FB7B430D590F}" srcOrd="1" destOrd="0" presId="urn:microsoft.com/office/officeart/2018/2/layout/IconVerticalSolidList"/>
    <dgm:cxn modelId="{26AD3AA5-83AF-4297-9F09-9AA24343A832}" type="presParOf" srcId="{8DE167ED-06CD-49C4-B5C3-1DB364907C79}" destId="{EA75F4BA-9C2D-42FC-B530-803D8B04B973}" srcOrd="2" destOrd="0" presId="urn:microsoft.com/office/officeart/2018/2/layout/IconVerticalSolidList"/>
    <dgm:cxn modelId="{0A5F9B5D-ACAE-4B3B-9F9B-F8FE6733B1D6}" type="presParOf" srcId="{EA75F4BA-9C2D-42FC-B530-803D8B04B973}" destId="{45CE8268-FFD9-407E-869D-F7E1B5D5FBF5}" srcOrd="0" destOrd="0" presId="urn:microsoft.com/office/officeart/2018/2/layout/IconVerticalSolidList"/>
    <dgm:cxn modelId="{0D75DF10-E6C1-477B-B53A-1367D602BF95}" type="presParOf" srcId="{EA75F4BA-9C2D-42FC-B530-803D8B04B973}" destId="{77F3688B-6B46-4147-8D11-009197D50961}" srcOrd="1" destOrd="0" presId="urn:microsoft.com/office/officeart/2018/2/layout/IconVerticalSolidList"/>
    <dgm:cxn modelId="{F291DBEA-91A1-45A6-8F15-E21E4451E6B4}" type="presParOf" srcId="{EA75F4BA-9C2D-42FC-B530-803D8B04B973}" destId="{FE62417F-9032-4D00-B30D-4436D3978BEE}" srcOrd="2" destOrd="0" presId="urn:microsoft.com/office/officeart/2018/2/layout/IconVerticalSolidList"/>
    <dgm:cxn modelId="{4BEF7D47-B5F0-48D5-8012-748D6BDDF903}" type="presParOf" srcId="{EA75F4BA-9C2D-42FC-B530-803D8B04B973}" destId="{B2300274-5930-42F5-AB24-38FAFD20EF4A}" srcOrd="3" destOrd="0" presId="urn:microsoft.com/office/officeart/2018/2/layout/IconVerticalSolidList"/>
    <dgm:cxn modelId="{1BDD8A70-4393-4B0C-8038-886FCC253716}" type="presParOf" srcId="{8DE167ED-06CD-49C4-B5C3-1DB364907C79}" destId="{B168E2C1-0C7F-40E1-A71F-B43D31B54480}" srcOrd="3" destOrd="0" presId="urn:microsoft.com/office/officeart/2018/2/layout/IconVerticalSolidList"/>
    <dgm:cxn modelId="{AF8AEB9A-65FF-4296-87F9-14E919AB03DD}" type="presParOf" srcId="{8DE167ED-06CD-49C4-B5C3-1DB364907C79}" destId="{A1C75574-CFAA-412F-8B4A-BB9607B0B9DA}" srcOrd="4" destOrd="0" presId="urn:microsoft.com/office/officeart/2018/2/layout/IconVerticalSolidList"/>
    <dgm:cxn modelId="{81FB1A7E-411B-44F3-8071-97C3D88180F3}" type="presParOf" srcId="{A1C75574-CFAA-412F-8B4A-BB9607B0B9DA}" destId="{01882C4B-D5F1-464A-AD3D-75F825069BC8}" srcOrd="0" destOrd="0" presId="urn:microsoft.com/office/officeart/2018/2/layout/IconVerticalSolidList"/>
    <dgm:cxn modelId="{B6B53AAC-1950-4223-B435-91D62F154212}" type="presParOf" srcId="{A1C75574-CFAA-412F-8B4A-BB9607B0B9DA}" destId="{FF36EEFA-D29F-4186-AE6E-B243307D0894}" srcOrd="1" destOrd="0" presId="urn:microsoft.com/office/officeart/2018/2/layout/IconVerticalSolidList"/>
    <dgm:cxn modelId="{D2A86608-E2BC-40C8-AE39-F5844421DDA3}" type="presParOf" srcId="{A1C75574-CFAA-412F-8B4A-BB9607B0B9DA}" destId="{66C667B7-074A-4392-8A8F-8E385068C4D2}" srcOrd="2" destOrd="0" presId="urn:microsoft.com/office/officeart/2018/2/layout/IconVerticalSolidList"/>
    <dgm:cxn modelId="{2AF500EA-F040-401E-9E38-AFB5CC728E07}" type="presParOf" srcId="{A1C75574-CFAA-412F-8B4A-BB9607B0B9DA}" destId="{DFC0B484-5196-46F6-8917-B7803BA3583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537D16-F65C-4714-BA8B-55CD7ED56A1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28D037D-091A-4B6A-9EDD-97B46FA27980}">
      <dgm:prSet/>
      <dgm:spPr/>
      <dgm:t>
        <a:bodyPr/>
        <a:lstStyle/>
        <a:p>
          <a:r>
            <a:rPr lang="en-US"/>
            <a:t>'Fail to plan, plan to fail' applies to marketing strategies</a:t>
          </a:r>
        </a:p>
      </dgm:t>
    </dgm:pt>
    <dgm:pt modelId="{B4527B6C-2DE2-455D-9170-3CDAF305B943}" type="parTrans" cxnId="{F066D48A-C146-4A75-91FE-8F3E9B675351}">
      <dgm:prSet/>
      <dgm:spPr/>
      <dgm:t>
        <a:bodyPr/>
        <a:lstStyle/>
        <a:p>
          <a:endParaRPr lang="en-US"/>
        </a:p>
      </dgm:t>
    </dgm:pt>
    <dgm:pt modelId="{D04EEBB3-67D6-4819-ABF5-19713E81077A}" type="sibTrans" cxnId="{F066D48A-C146-4A75-91FE-8F3E9B675351}">
      <dgm:prSet/>
      <dgm:spPr/>
      <dgm:t>
        <a:bodyPr/>
        <a:lstStyle/>
        <a:p>
          <a:endParaRPr lang="en-US"/>
        </a:p>
      </dgm:t>
    </dgm:pt>
    <dgm:pt modelId="{EBEA90E7-1783-4C4B-89D7-ECF219047418}">
      <dgm:prSet/>
      <dgm:spPr/>
      <dgm:t>
        <a:bodyPr/>
        <a:lstStyle/>
        <a:p>
          <a:r>
            <a:rPr lang="en-US"/>
            <a:t>Proven project, programme, and portfolio management practices improve success</a:t>
          </a:r>
        </a:p>
      </dgm:t>
    </dgm:pt>
    <dgm:pt modelId="{C5E34175-7883-4A76-A9F6-BE581E7FCFD9}" type="parTrans" cxnId="{9C8192AF-5C17-4C52-8015-103476AD2C8F}">
      <dgm:prSet/>
      <dgm:spPr/>
      <dgm:t>
        <a:bodyPr/>
        <a:lstStyle/>
        <a:p>
          <a:endParaRPr lang="en-US"/>
        </a:p>
      </dgm:t>
    </dgm:pt>
    <dgm:pt modelId="{1C21BBE0-EF7C-4536-90E5-7BDD80F82446}" type="sibTrans" cxnId="{9C8192AF-5C17-4C52-8015-103476AD2C8F}">
      <dgm:prSet/>
      <dgm:spPr/>
      <dgm:t>
        <a:bodyPr/>
        <a:lstStyle/>
        <a:p>
          <a:endParaRPr lang="en-US"/>
        </a:p>
      </dgm:t>
    </dgm:pt>
    <dgm:pt modelId="{9EFB56E3-17AE-4A56-910D-8802A0F2B431}">
      <dgm:prSet/>
      <dgm:spPr/>
      <dgm:t>
        <a:bodyPr/>
        <a:lstStyle/>
        <a:p>
          <a:r>
            <a:rPr lang="en-US"/>
            <a:t>AI tools are increasingly supporting project management</a:t>
          </a:r>
        </a:p>
      </dgm:t>
    </dgm:pt>
    <dgm:pt modelId="{EA167686-3C8C-4A6D-83C9-500FA6AB09AE}" type="parTrans" cxnId="{856CA064-9DE5-4AD6-8702-6C74A82600F1}">
      <dgm:prSet/>
      <dgm:spPr/>
      <dgm:t>
        <a:bodyPr/>
        <a:lstStyle/>
        <a:p>
          <a:endParaRPr lang="en-US"/>
        </a:p>
      </dgm:t>
    </dgm:pt>
    <dgm:pt modelId="{17BE6BA9-D350-43DB-AA4B-C270EABF41C9}" type="sibTrans" cxnId="{856CA064-9DE5-4AD6-8702-6C74A82600F1}">
      <dgm:prSet/>
      <dgm:spPr/>
      <dgm:t>
        <a:bodyPr/>
        <a:lstStyle/>
        <a:p>
          <a:endParaRPr lang="en-US"/>
        </a:p>
      </dgm:t>
    </dgm:pt>
    <dgm:pt modelId="{CC5190E3-6132-4759-838F-3FA2BE6DA39F}" type="pres">
      <dgm:prSet presAssocID="{85537D16-F65C-4714-BA8B-55CD7ED56A10}" presName="root" presStyleCnt="0">
        <dgm:presLayoutVars>
          <dgm:dir/>
          <dgm:resizeHandles val="exact"/>
        </dgm:presLayoutVars>
      </dgm:prSet>
      <dgm:spPr/>
    </dgm:pt>
    <dgm:pt modelId="{89EA793A-CC0B-4B3D-B1C8-D46750B36B03}" type="pres">
      <dgm:prSet presAssocID="{428D037D-091A-4B6A-9EDD-97B46FA27980}" presName="compNode" presStyleCnt="0"/>
      <dgm:spPr/>
    </dgm:pt>
    <dgm:pt modelId="{788011D5-C9D6-4189-9910-D4E25E47AF44}" type="pres">
      <dgm:prSet presAssocID="{428D037D-091A-4B6A-9EDD-97B46FA27980}" presName="bgRect" presStyleLbl="bgShp" presStyleIdx="0" presStyleCnt="3"/>
      <dgm:spPr/>
    </dgm:pt>
    <dgm:pt modelId="{35EB79A7-C034-4100-9FA3-98941C964510}" type="pres">
      <dgm:prSet presAssocID="{428D037D-091A-4B6A-9EDD-97B46FA2798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1B98CA80-2E74-42AF-AAF0-AEFB41273446}" type="pres">
      <dgm:prSet presAssocID="{428D037D-091A-4B6A-9EDD-97B46FA27980}" presName="spaceRect" presStyleCnt="0"/>
      <dgm:spPr/>
    </dgm:pt>
    <dgm:pt modelId="{08966DBF-A8C5-4C8D-BDB6-62080D22A86B}" type="pres">
      <dgm:prSet presAssocID="{428D037D-091A-4B6A-9EDD-97B46FA27980}" presName="parTx" presStyleLbl="revTx" presStyleIdx="0" presStyleCnt="3">
        <dgm:presLayoutVars>
          <dgm:chMax val="0"/>
          <dgm:chPref val="0"/>
        </dgm:presLayoutVars>
      </dgm:prSet>
      <dgm:spPr/>
    </dgm:pt>
    <dgm:pt modelId="{926DE540-C3F1-40CA-85EC-C0E7C1B0BB5D}" type="pres">
      <dgm:prSet presAssocID="{D04EEBB3-67D6-4819-ABF5-19713E81077A}" presName="sibTrans" presStyleCnt="0"/>
      <dgm:spPr/>
    </dgm:pt>
    <dgm:pt modelId="{FF9C7799-C381-49FD-9E08-C09E7D8E9B85}" type="pres">
      <dgm:prSet presAssocID="{EBEA90E7-1783-4C4B-89D7-ECF219047418}" presName="compNode" presStyleCnt="0"/>
      <dgm:spPr/>
    </dgm:pt>
    <dgm:pt modelId="{C3E3074D-FDE4-47E7-8112-EC69E537AB5F}" type="pres">
      <dgm:prSet presAssocID="{EBEA90E7-1783-4C4B-89D7-ECF219047418}" presName="bgRect" presStyleLbl="bgShp" presStyleIdx="1" presStyleCnt="3"/>
      <dgm:spPr/>
    </dgm:pt>
    <dgm:pt modelId="{72E3E4EC-ADA8-4A7E-A9DF-DDBE2ACDB3EC}" type="pres">
      <dgm:prSet presAssocID="{EBEA90E7-1783-4C4B-89D7-ECF21904741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E97990DC-48CA-4AD0-9EB1-48E82FE373EB}" type="pres">
      <dgm:prSet presAssocID="{EBEA90E7-1783-4C4B-89D7-ECF219047418}" presName="spaceRect" presStyleCnt="0"/>
      <dgm:spPr/>
    </dgm:pt>
    <dgm:pt modelId="{65683FE2-93DD-4F6A-9576-A4C1021AF89A}" type="pres">
      <dgm:prSet presAssocID="{EBEA90E7-1783-4C4B-89D7-ECF219047418}" presName="parTx" presStyleLbl="revTx" presStyleIdx="1" presStyleCnt="3">
        <dgm:presLayoutVars>
          <dgm:chMax val="0"/>
          <dgm:chPref val="0"/>
        </dgm:presLayoutVars>
      </dgm:prSet>
      <dgm:spPr/>
    </dgm:pt>
    <dgm:pt modelId="{E6CEF368-0510-4AA7-947A-BABDD8422A3C}" type="pres">
      <dgm:prSet presAssocID="{1C21BBE0-EF7C-4536-90E5-7BDD80F82446}" presName="sibTrans" presStyleCnt="0"/>
      <dgm:spPr/>
    </dgm:pt>
    <dgm:pt modelId="{0250B0EC-52C8-4408-93AB-E14FCBC104BE}" type="pres">
      <dgm:prSet presAssocID="{9EFB56E3-17AE-4A56-910D-8802A0F2B431}" presName="compNode" presStyleCnt="0"/>
      <dgm:spPr/>
    </dgm:pt>
    <dgm:pt modelId="{B0CEA7D6-3608-4591-9C69-A1AC65A52A8D}" type="pres">
      <dgm:prSet presAssocID="{9EFB56E3-17AE-4A56-910D-8802A0F2B431}" presName="bgRect" presStyleLbl="bgShp" presStyleIdx="2" presStyleCnt="3"/>
      <dgm:spPr/>
    </dgm:pt>
    <dgm:pt modelId="{FC57506D-9C91-4B98-B5D2-F61873F076D3}" type="pres">
      <dgm:prSet presAssocID="{9EFB56E3-17AE-4A56-910D-8802A0F2B43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8CE689E8-DD86-4049-8289-A2CE2F560261}" type="pres">
      <dgm:prSet presAssocID="{9EFB56E3-17AE-4A56-910D-8802A0F2B431}" presName="spaceRect" presStyleCnt="0"/>
      <dgm:spPr/>
    </dgm:pt>
    <dgm:pt modelId="{355D14D3-F532-4B6E-A444-4F96E83207A5}" type="pres">
      <dgm:prSet presAssocID="{9EFB56E3-17AE-4A56-910D-8802A0F2B431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9C6FE33-C62D-4BF1-8806-B40D32AD1C9B}" type="presOf" srcId="{85537D16-F65C-4714-BA8B-55CD7ED56A10}" destId="{CC5190E3-6132-4759-838F-3FA2BE6DA39F}" srcOrd="0" destOrd="0" presId="urn:microsoft.com/office/officeart/2018/2/layout/IconVerticalSolidList"/>
    <dgm:cxn modelId="{82A0A459-85C9-4165-8442-16861E5689A3}" type="presOf" srcId="{428D037D-091A-4B6A-9EDD-97B46FA27980}" destId="{08966DBF-A8C5-4C8D-BDB6-62080D22A86B}" srcOrd="0" destOrd="0" presId="urn:microsoft.com/office/officeart/2018/2/layout/IconVerticalSolidList"/>
    <dgm:cxn modelId="{856CA064-9DE5-4AD6-8702-6C74A82600F1}" srcId="{85537D16-F65C-4714-BA8B-55CD7ED56A10}" destId="{9EFB56E3-17AE-4A56-910D-8802A0F2B431}" srcOrd="2" destOrd="0" parTransId="{EA167686-3C8C-4A6D-83C9-500FA6AB09AE}" sibTransId="{17BE6BA9-D350-43DB-AA4B-C270EABF41C9}"/>
    <dgm:cxn modelId="{F1A49389-B8C9-4C69-9EBD-62675FD232B4}" type="presOf" srcId="{9EFB56E3-17AE-4A56-910D-8802A0F2B431}" destId="{355D14D3-F532-4B6E-A444-4F96E83207A5}" srcOrd="0" destOrd="0" presId="urn:microsoft.com/office/officeart/2018/2/layout/IconVerticalSolidList"/>
    <dgm:cxn modelId="{F066D48A-C146-4A75-91FE-8F3E9B675351}" srcId="{85537D16-F65C-4714-BA8B-55CD7ED56A10}" destId="{428D037D-091A-4B6A-9EDD-97B46FA27980}" srcOrd="0" destOrd="0" parTransId="{B4527B6C-2DE2-455D-9170-3CDAF305B943}" sibTransId="{D04EEBB3-67D6-4819-ABF5-19713E81077A}"/>
    <dgm:cxn modelId="{9C8192AF-5C17-4C52-8015-103476AD2C8F}" srcId="{85537D16-F65C-4714-BA8B-55CD7ED56A10}" destId="{EBEA90E7-1783-4C4B-89D7-ECF219047418}" srcOrd="1" destOrd="0" parTransId="{C5E34175-7883-4A76-A9F6-BE581E7FCFD9}" sibTransId="{1C21BBE0-EF7C-4536-90E5-7BDD80F82446}"/>
    <dgm:cxn modelId="{549D6DCD-1833-4DAD-9C5F-523F1EE016C6}" type="presOf" srcId="{EBEA90E7-1783-4C4B-89D7-ECF219047418}" destId="{65683FE2-93DD-4F6A-9576-A4C1021AF89A}" srcOrd="0" destOrd="0" presId="urn:microsoft.com/office/officeart/2018/2/layout/IconVerticalSolidList"/>
    <dgm:cxn modelId="{47143F9B-E67F-496A-840A-ED74BC92CA98}" type="presParOf" srcId="{CC5190E3-6132-4759-838F-3FA2BE6DA39F}" destId="{89EA793A-CC0B-4B3D-B1C8-D46750B36B03}" srcOrd="0" destOrd="0" presId="urn:microsoft.com/office/officeart/2018/2/layout/IconVerticalSolidList"/>
    <dgm:cxn modelId="{5FC33466-DC2B-467B-8F12-B3A0392E3A9F}" type="presParOf" srcId="{89EA793A-CC0B-4B3D-B1C8-D46750B36B03}" destId="{788011D5-C9D6-4189-9910-D4E25E47AF44}" srcOrd="0" destOrd="0" presId="urn:microsoft.com/office/officeart/2018/2/layout/IconVerticalSolidList"/>
    <dgm:cxn modelId="{8B59C8EF-71A2-4647-B0DE-062A6FB27A1F}" type="presParOf" srcId="{89EA793A-CC0B-4B3D-B1C8-D46750B36B03}" destId="{35EB79A7-C034-4100-9FA3-98941C964510}" srcOrd="1" destOrd="0" presId="urn:microsoft.com/office/officeart/2018/2/layout/IconVerticalSolidList"/>
    <dgm:cxn modelId="{BF57ACE9-A869-4648-8241-753A451CEBE0}" type="presParOf" srcId="{89EA793A-CC0B-4B3D-B1C8-D46750B36B03}" destId="{1B98CA80-2E74-42AF-AAF0-AEFB41273446}" srcOrd="2" destOrd="0" presId="urn:microsoft.com/office/officeart/2018/2/layout/IconVerticalSolidList"/>
    <dgm:cxn modelId="{686E3DFC-7296-4D3B-82B3-D8507F8CCB4E}" type="presParOf" srcId="{89EA793A-CC0B-4B3D-B1C8-D46750B36B03}" destId="{08966DBF-A8C5-4C8D-BDB6-62080D22A86B}" srcOrd="3" destOrd="0" presId="urn:microsoft.com/office/officeart/2018/2/layout/IconVerticalSolidList"/>
    <dgm:cxn modelId="{431E5DE0-E0B7-43E9-A39A-25947280B843}" type="presParOf" srcId="{CC5190E3-6132-4759-838F-3FA2BE6DA39F}" destId="{926DE540-C3F1-40CA-85EC-C0E7C1B0BB5D}" srcOrd="1" destOrd="0" presId="urn:microsoft.com/office/officeart/2018/2/layout/IconVerticalSolidList"/>
    <dgm:cxn modelId="{88965107-9225-4044-9684-8A262C829076}" type="presParOf" srcId="{CC5190E3-6132-4759-838F-3FA2BE6DA39F}" destId="{FF9C7799-C381-49FD-9E08-C09E7D8E9B85}" srcOrd="2" destOrd="0" presId="urn:microsoft.com/office/officeart/2018/2/layout/IconVerticalSolidList"/>
    <dgm:cxn modelId="{CCEB0930-705B-4F66-A7E4-9F57D5D88089}" type="presParOf" srcId="{FF9C7799-C381-49FD-9E08-C09E7D8E9B85}" destId="{C3E3074D-FDE4-47E7-8112-EC69E537AB5F}" srcOrd="0" destOrd="0" presId="urn:microsoft.com/office/officeart/2018/2/layout/IconVerticalSolidList"/>
    <dgm:cxn modelId="{EE9C86C6-AE3E-4065-8015-9974B0AD305B}" type="presParOf" srcId="{FF9C7799-C381-49FD-9E08-C09E7D8E9B85}" destId="{72E3E4EC-ADA8-4A7E-A9DF-DDBE2ACDB3EC}" srcOrd="1" destOrd="0" presId="urn:microsoft.com/office/officeart/2018/2/layout/IconVerticalSolidList"/>
    <dgm:cxn modelId="{043CB4F7-9968-49AD-86BF-0C339818136A}" type="presParOf" srcId="{FF9C7799-C381-49FD-9E08-C09E7D8E9B85}" destId="{E97990DC-48CA-4AD0-9EB1-48E82FE373EB}" srcOrd="2" destOrd="0" presId="urn:microsoft.com/office/officeart/2018/2/layout/IconVerticalSolidList"/>
    <dgm:cxn modelId="{2FB10FAA-D6EE-4417-A55A-06D60D4B4781}" type="presParOf" srcId="{FF9C7799-C381-49FD-9E08-C09E7D8E9B85}" destId="{65683FE2-93DD-4F6A-9576-A4C1021AF89A}" srcOrd="3" destOrd="0" presId="urn:microsoft.com/office/officeart/2018/2/layout/IconVerticalSolidList"/>
    <dgm:cxn modelId="{5601BB59-539F-47AD-A2B7-024B2C2EF30F}" type="presParOf" srcId="{CC5190E3-6132-4759-838F-3FA2BE6DA39F}" destId="{E6CEF368-0510-4AA7-947A-BABDD8422A3C}" srcOrd="3" destOrd="0" presId="urn:microsoft.com/office/officeart/2018/2/layout/IconVerticalSolidList"/>
    <dgm:cxn modelId="{66A7C440-D0AB-4786-A821-190D34918775}" type="presParOf" srcId="{CC5190E3-6132-4759-838F-3FA2BE6DA39F}" destId="{0250B0EC-52C8-4408-93AB-E14FCBC104BE}" srcOrd="4" destOrd="0" presId="urn:microsoft.com/office/officeart/2018/2/layout/IconVerticalSolidList"/>
    <dgm:cxn modelId="{03B4923E-E786-4189-9462-46EAF022F5F0}" type="presParOf" srcId="{0250B0EC-52C8-4408-93AB-E14FCBC104BE}" destId="{B0CEA7D6-3608-4591-9C69-A1AC65A52A8D}" srcOrd="0" destOrd="0" presId="urn:microsoft.com/office/officeart/2018/2/layout/IconVerticalSolidList"/>
    <dgm:cxn modelId="{B15DDF07-0741-4852-8710-B7B367292352}" type="presParOf" srcId="{0250B0EC-52C8-4408-93AB-E14FCBC104BE}" destId="{FC57506D-9C91-4B98-B5D2-F61873F076D3}" srcOrd="1" destOrd="0" presId="urn:microsoft.com/office/officeart/2018/2/layout/IconVerticalSolidList"/>
    <dgm:cxn modelId="{0517384A-9D7A-41C2-A3CD-72F1DC9DC43E}" type="presParOf" srcId="{0250B0EC-52C8-4408-93AB-E14FCBC104BE}" destId="{8CE689E8-DD86-4049-8289-A2CE2F560261}" srcOrd="2" destOrd="0" presId="urn:microsoft.com/office/officeart/2018/2/layout/IconVerticalSolidList"/>
    <dgm:cxn modelId="{1D639C11-A178-48B1-8E6F-13A162A4A6B7}" type="presParOf" srcId="{0250B0EC-52C8-4408-93AB-E14FCBC104BE}" destId="{355D14D3-F532-4B6E-A444-4F96E83207A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0E035A-ECC9-40C3-A73E-595B069903A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DB2595D-2177-4C70-B483-CC31D43378F1}">
      <dgm:prSet/>
      <dgm:spPr/>
      <dgm:t>
        <a:bodyPr/>
        <a:lstStyle/>
        <a:p>
          <a:r>
            <a:rPr lang="en-US" dirty="0"/>
            <a:t>AI expected to handle most project management tasks by 2030</a:t>
          </a:r>
        </a:p>
      </dgm:t>
    </dgm:pt>
    <dgm:pt modelId="{50546003-C6BE-4F34-B553-E79AABA520CF}" type="parTrans" cxnId="{748A0760-FD03-4861-9F01-BA2F8C8CD5A0}">
      <dgm:prSet/>
      <dgm:spPr/>
      <dgm:t>
        <a:bodyPr/>
        <a:lstStyle/>
        <a:p>
          <a:endParaRPr lang="en-US"/>
        </a:p>
      </dgm:t>
    </dgm:pt>
    <dgm:pt modelId="{601DD080-A4F8-45D2-871F-F0E4ADD4643E}" type="sibTrans" cxnId="{748A0760-FD03-4861-9F01-BA2F8C8CD5A0}">
      <dgm:prSet/>
      <dgm:spPr/>
      <dgm:t>
        <a:bodyPr/>
        <a:lstStyle/>
        <a:p>
          <a:endParaRPr lang="en-US"/>
        </a:p>
      </dgm:t>
    </dgm:pt>
    <dgm:pt modelId="{5F4418DE-170E-4741-8324-4C662BCDF4A7}">
      <dgm:prSet/>
      <dgm:spPr/>
      <dgm:t>
        <a:bodyPr/>
        <a:lstStyle/>
        <a:p>
          <a:r>
            <a:rPr lang="en-US" dirty="0"/>
            <a:t>AI tools can generate Gantt Charts, risk assessments, and scheduling calendars</a:t>
          </a:r>
        </a:p>
      </dgm:t>
    </dgm:pt>
    <dgm:pt modelId="{7B8BE937-9A2F-4B17-B488-D05A895A4251}" type="parTrans" cxnId="{2C2CBA22-F415-4471-BD19-4350AC996DCE}">
      <dgm:prSet/>
      <dgm:spPr/>
      <dgm:t>
        <a:bodyPr/>
        <a:lstStyle/>
        <a:p>
          <a:endParaRPr lang="en-US"/>
        </a:p>
      </dgm:t>
    </dgm:pt>
    <dgm:pt modelId="{689EF8DB-03C2-43E0-AB9F-25B5AEDE600F}" type="sibTrans" cxnId="{2C2CBA22-F415-4471-BD19-4350AC996DCE}">
      <dgm:prSet/>
      <dgm:spPr/>
      <dgm:t>
        <a:bodyPr/>
        <a:lstStyle/>
        <a:p>
          <a:endParaRPr lang="en-US"/>
        </a:p>
      </dgm:t>
    </dgm:pt>
    <dgm:pt modelId="{1A85403F-A298-4462-9FA0-60E61802F834}">
      <dgm:prSet/>
      <dgm:spPr/>
      <dgm:t>
        <a:bodyPr/>
        <a:lstStyle/>
        <a:p>
          <a:r>
            <a:rPr lang="en-US" dirty="0"/>
            <a:t>High-quality inputs are essential for useful AI outputs</a:t>
          </a:r>
        </a:p>
      </dgm:t>
    </dgm:pt>
    <dgm:pt modelId="{B91BA2D9-ED9D-46F8-A41D-7CC8F5ECFEAE}" type="parTrans" cxnId="{E63AD90F-110C-443E-AE2B-0A4FE905E211}">
      <dgm:prSet/>
      <dgm:spPr/>
      <dgm:t>
        <a:bodyPr/>
        <a:lstStyle/>
        <a:p>
          <a:endParaRPr lang="en-US"/>
        </a:p>
      </dgm:t>
    </dgm:pt>
    <dgm:pt modelId="{723F7D6A-EB40-4E5C-AC7F-9465BADCF31A}" type="sibTrans" cxnId="{E63AD90F-110C-443E-AE2B-0A4FE905E211}">
      <dgm:prSet/>
      <dgm:spPr/>
      <dgm:t>
        <a:bodyPr/>
        <a:lstStyle/>
        <a:p>
          <a:endParaRPr lang="en-US"/>
        </a:p>
      </dgm:t>
    </dgm:pt>
    <dgm:pt modelId="{865AC1DB-E821-47E3-B918-291DD1672EF6}" type="pres">
      <dgm:prSet presAssocID="{BB0E035A-ECC9-40C3-A73E-595B069903A5}" presName="root" presStyleCnt="0">
        <dgm:presLayoutVars>
          <dgm:dir/>
          <dgm:resizeHandles val="exact"/>
        </dgm:presLayoutVars>
      </dgm:prSet>
      <dgm:spPr/>
    </dgm:pt>
    <dgm:pt modelId="{09B2D232-0622-40CC-BC26-2D31A4DAC374}" type="pres">
      <dgm:prSet presAssocID="{BDB2595D-2177-4C70-B483-CC31D43378F1}" presName="compNode" presStyleCnt="0"/>
      <dgm:spPr/>
    </dgm:pt>
    <dgm:pt modelId="{EF79C24F-4433-46C5-B2CF-AE5AC06A4739}" type="pres">
      <dgm:prSet presAssocID="{BDB2595D-2177-4C70-B483-CC31D43378F1}" presName="bgRect" presStyleLbl="bgShp" presStyleIdx="0" presStyleCnt="3" custLinFactNeighborX="-1208" custLinFactNeighborY="1025"/>
      <dgm:spPr/>
    </dgm:pt>
    <dgm:pt modelId="{711BEF30-5C1F-4E8B-A019-103661D549D0}" type="pres">
      <dgm:prSet presAssocID="{BDB2595D-2177-4C70-B483-CC31D43378F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DAB3469F-9923-4FCD-B5FE-3D50054797E8}" type="pres">
      <dgm:prSet presAssocID="{BDB2595D-2177-4C70-B483-CC31D43378F1}" presName="spaceRect" presStyleCnt="0"/>
      <dgm:spPr/>
    </dgm:pt>
    <dgm:pt modelId="{37CE3CF8-1BA3-437B-9BBC-83F21F8BDB42}" type="pres">
      <dgm:prSet presAssocID="{BDB2595D-2177-4C70-B483-CC31D43378F1}" presName="parTx" presStyleLbl="revTx" presStyleIdx="0" presStyleCnt="3">
        <dgm:presLayoutVars>
          <dgm:chMax val="0"/>
          <dgm:chPref val="0"/>
        </dgm:presLayoutVars>
      </dgm:prSet>
      <dgm:spPr/>
    </dgm:pt>
    <dgm:pt modelId="{DEDCE8FC-85FD-44FB-8BD7-ED76C57A241B}" type="pres">
      <dgm:prSet presAssocID="{601DD080-A4F8-45D2-871F-F0E4ADD4643E}" presName="sibTrans" presStyleCnt="0"/>
      <dgm:spPr/>
    </dgm:pt>
    <dgm:pt modelId="{0C972EAA-D9C9-431C-B666-13BAC2A51C99}" type="pres">
      <dgm:prSet presAssocID="{5F4418DE-170E-4741-8324-4C662BCDF4A7}" presName="compNode" presStyleCnt="0"/>
      <dgm:spPr/>
    </dgm:pt>
    <dgm:pt modelId="{96B708AC-0F35-4F8D-A3C8-13FECDBCCC55}" type="pres">
      <dgm:prSet presAssocID="{5F4418DE-170E-4741-8324-4C662BCDF4A7}" presName="bgRect" presStyleLbl="bgShp" presStyleIdx="1" presStyleCnt="3"/>
      <dgm:spPr/>
    </dgm:pt>
    <dgm:pt modelId="{89BD5907-0D23-4BBD-8E57-EF0B8B41B5F7}" type="pres">
      <dgm:prSet presAssocID="{5F4418DE-170E-4741-8324-4C662BCDF4A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thly calendar"/>
        </a:ext>
      </dgm:extLst>
    </dgm:pt>
    <dgm:pt modelId="{1DB7F229-3E30-411C-ACB2-8106FF17D086}" type="pres">
      <dgm:prSet presAssocID="{5F4418DE-170E-4741-8324-4C662BCDF4A7}" presName="spaceRect" presStyleCnt="0"/>
      <dgm:spPr/>
    </dgm:pt>
    <dgm:pt modelId="{F74B6675-CC6A-4737-A714-0F617E316E11}" type="pres">
      <dgm:prSet presAssocID="{5F4418DE-170E-4741-8324-4C662BCDF4A7}" presName="parTx" presStyleLbl="revTx" presStyleIdx="1" presStyleCnt="3">
        <dgm:presLayoutVars>
          <dgm:chMax val="0"/>
          <dgm:chPref val="0"/>
        </dgm:presLayoutVars>
      </dgm:prSet>
      <dgm:spPr/>
    </dgm:pt>
    <dgm:pt modelId="{934910B4-8ABC-41AF-A1FE-5A5945DD522C}" type="pres">
      <dgm:prSet presAssocID="{689EF8DB-03C2-43E0-AB9F-25B5AEDE600F}" presName="sibTrans" presStyleCnt="0"/>
      <dgm:spPr/>
    </dgm:pt>
    <dgm:pt modelId="{FF27E449-3D1B-452B-A5DE-5C96261E859E}" type="pres">
      <dgm:prSet presAssocID="{1A85403F-A298-4462-9FA0-60E61802F834}" presName="compNode" presStyleCnt="0"/>
      <dgm:spPr/>
    </dgm:pt>
    <dgm:pt modelId="{84ED6C2A-F495-472B-BC03-06EC410B15CA}" type="pres">
      <dgm:prSet presAssocID="{1A85403F-A298-4462-9FA0-60E61802F834}" presName="bgRect" presStyleLbl="bgShp" presStyleIdx="2" presStyleCnt="3"/>
      <dgm:spPr/>
    </dgm:pt>
    <dgm:pt modelId="{7F211F0D-E64A-4F17-9893-040472F6D641}" type="pres">
      <dgm:prSet presAssocID="{1A85403F-A298-4462-9FA0-60E61802F83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18897557-6EFB-4B57-8D9F-B895A0941057}" type="pres">
      <dgm:prSet presAssocID="{1A85403F-A298-4462-9FA0-60E61802F834}" presName="spaceRect" presStyleCnt="0"/>
      <dgm:spPr/>
    </dgm:pt>
    <dgm:pt modelId="{2C19DF78-3D35-464A-B553-D9F8253120CA}" type="pres">
      <dgm:prSet presAssocID="{1A85403F-A298-4462-9FA0-60E61802F83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63AD90F-110C-443E-AE2B-0A4FE905E211}" srcId="{BB0E035A-ECC9-40C3-A73E-595B069903A5}" destId="{1A85403F-A298-4462-9FA0-60E61802F834}" srcOrd="2" destOrd="0" parTransId="{B91BA2D9-ED9D-46F8-A41D-7CC8F5ECFEAE}" sibTransId="{723F7D6A-EB40-4E5C-AC7F-9465BADCF31A}"/>
    <dgm:cxn modelId="{2C2CBA22-F415-4471-BD19-4350AC996DCE}" srcId="{BB0E035A-ECC9-40C3-A73E-595B069903A5}" destId="{5F4418DE-170E-4741-8324-4C662BCDF4A7}" srcOrd="1" destOrd="0" parTransId="{7B8BE937-9A2F-4B17-B488-D05A895A4251}" sibTransId="{689EF8DB-03C2-43E0-AB9F-25B5AEDE600F}"/>
    <dgm:cxn modelId="{748A0760-FD03-4861-9F01-BA2F8C8CD5A0}" srcId="{BB0E035A-ECC9-40C3-A73E-595B069903A5}" destId="{BDB2595D-2177-4C70-B483-CC31D43378F1}" srcOrd="0" destOrd="0" parTransId="{50546003-C6BE-4F34-B553-E79AABA520CF}" sibTransId="{601DD080-A4F8-45D2-871F-F0E4ADD4643E}"/>
    <dgm:cxn modelId="{6CA4B98A-26A6-4A43-AA08-62FEDE1250E0}" type="presOf" srcId="{BDB2595D-2177-4C70-B483-CC31D43378F1}" destId="{37CE3CF8-1BA3-437B-9BBC-83F21F8BDB42}" srcOrd="0" destOrd="0" presId="urn:microsoft.com/office/officeart/2018/2/layout/IconVerticalSolidList"/>
    <dgm:cxn modelId="{862783DF-EED5-4A18-A86C-12DF803A42D6}" type="presOf" srcId="{5F4418DE-170E-4741-8324-4C662BCDF4A7}" destId="{F74B6675-CC6A-4737-A714-0F617E316E11}" srcOrd="0" destOrd="0" presId="urn:microsoft.com/office/officeart/2018/2/layout/IconVerticalSolidList"/>
    <dgm:cxn modelId="{4D7DB1EA-B599-44B1-A1DB-6909C793A18C}" type="presOf" srcId="{BB0E035A-ECC9-40C3-A73E-595B069903A5}" destId="{865AC1DB-E821-47E3-B918-291DD1672EF6}" srcOrd="0" destOrd="0" presId="urn:microsoft.com/office/officeart/2018/2/layout/IconVerticalSolidList"/>
    <dgm:cxn modelId="{7C0818F2-565D-4A43-9831-A26C46D2675E}" type="presOf" srcId="{1A85403F-A298-4462-9FA0-60E61802F834}" destId="{2C19DF78-3D35-464A-B553-D9F8253120CA}" srcOrd="0" destOrd="0" presId="urn:microsoft.com/office/officeart/2018/2/layout/IconVerticalSolidList"/>
    <dgm:cxn modelId="{F7868A48-D78D-44EB-8C86-06BE95A7512F}" type="presParOf" srcId="{865AC1DB-E821-47E3-B918-291DD1672EF6}" destId="{09B2D232-0622-40CC-BC26-2D31A4DAC374}" srcOrd="0" destOrd="0" presId="urn:microsoft.com/office/officeart/2018/2/layout/IconVerticalSolidList"/>
    <dgm:cxn modelId="{096620FF-B32E-451D-80E1-F4A9E0315DF8}" type="presParOf" srcId="{09B2D232-0622-40CC-BC26-2D31A4DAC374}" destId="{EF79C24F-4433-46C5-B2CF-AE5AC06A4739}" srcOrd="0" destOrd="0" presId="urn:microsoft.com/office/officeart/2018/2/layout/IconVerticalSolidList"/>
    <dgm:cxn modelId="{5F1D8BAE-B859-4440-B6BD-C8506F84DF4F}" type="presParOf" srcId="{09B2D232-0622-40CC-BC26-2D31A4DAC374}" destId="{711BEF30-5C1F-4E8B-A019-103661D549D0}" srcOrd="1" destOrd="0" presId="urn:microsoft.com/office/officeart/2018/2/layout/IconVerticalSolidList"/>
    <dgm:cxn modelId="{BA6B9020-EC97-48F1-9059-697DF9C181CC}" type="presParOf" srcId="{09B2D232-0622-40CC-BC26-2D31A4DAC374}" destId="{DAB3469F-9923-4FCD-B5FE-3D50054797E8}" srcOrd="2" destOrd="0" presId="urn:microsoft.com/office/officeart/2018/2/layout/IconVerticalSolidList"/>
    <dgm:cxn modelId="{062D8222-77F4-4CBA-86B6-1BE59FEED109}" type="presParOf" srcId="{09B2D232-0622-40CC-BC26-2D31A4DAC374}" destId="{37CE3CF8-1BA3-437B-9BBC-83F21F8BDB42}" srcOrd="3" destOrd="0" presId="urn:microsoft.com/office/officeart/2018/2/layout/IconVerticalSolidList"/>
    <dgm:cxn modelId="{43E13561-8D62-498C-8C12-EDAD087CA23D}" type="presParOf" srcId="{865AC1DB-E821-47E3-B918-291DD1672EF6}" destId="{DEDCE8FC-85FD-44FB-8BD7-ED76C57A241B}" srcOrd="1" destOrd="0" presId="urn:microsoft.com/office/officeart/2018/2/layout/IconVerticalSolidList"/>
    <dgm:cxn modelId="{FB885329-7BAB-45E9-8F23-FD32276FEC92}" type="presParOf" srcId="{865AC1DB-E821-47E3-B918-291DD1672EF6}" destId="{0C972EAA-D9C9-431C-B666-13BAC2A51C99}" srcOrd="2" destOrd="0" presId="urn:microsoft.com/office/officeart/2018/2/layout/IconVerticalSolidList"/>
    <dgm:cxn modelId="{DE72C3FC-02A6-41FC-94EB-4A55F2969F6E}" type="presParOf" srcId="{0C972EAA-D9C9-431C-B666-13BAC2A51C99}" destId="{96B708AC-0F35-4F8D-A3C8-13FECDBCCC55}" srcOrd="0" destOrd="0" presId="urn:microsoft.com/office/officeart/2018/2/layout/IconVerticalSolidList"/>
    <dgm:cxn modelId="{C8D761CD-E1B6-481B-87CA-788A20D33E4A}" type="presParOf" srcId="{0C972EAA-D9C9-431C-B666-13BAC2A51C99}" destId="{89BD5907-0D23-4BBD-8E57-EF0B8B41B5F7}" srcOrd="1" destOrd="0" presId="urn:microsoft.com/office/officeart/2018/2/layout/IconVerticalSolidList"/>
    <dgm:cxn modelId="{3F3AE1C7-421A-46E9-B4A1-2EBF3D649306}" type="presParOf" srcId="{0C972EAA-D9C9-431C-B666-13BAC2A51C99}" destId="{1DB7F229-3E30-411C-ACB2-8106FF17D086}" srcOrd="2" destOrd="0" presId="urn:microsoft.com/office/officeart/2018/2/layout/IconVerticalSolidList"/>
    <dgm:cxn modelId="{215AC2FB-988E-4D84-B6E5-61CCEF347294}" type="presParOf" srcId="{0C972EAA-D9C9-431C-B666-13BAC2A51C99}" destId="{F74B6675-CC6A-4737-A714-0F617E316E11}" srcOrd="3" destOrd="0" presId="urn:microsoft.com/office/officeart/2018/2/layout/IconVerticalSolidList"/>
    <dgm:cxn modelId="{6F4330F1-0EA8-42ED-856F-276A14D0CD4B}" type="presParOf" srcId="{865AC1DB-E821-47E3-B918-291DD1672EF6}" destId="{934910B4-8ABC-41AF-A1FE-5A5945DD522C}" srcOrd="3" destOrd="0" presId="urn:microsoft.com/office/officeart/2018/2/layout/IconVerticalSolidList"/>
    <dgm:cxn modelId="{1A428F8C-1410-4236-A49B-3218387DD920}" type="presParOf" srcId="{865AC1DB-E821-47E3-B918-291DD1672EF6}" destId="{FF27E449-3D1B-452B-A5DE-5C96261E859E}" srcOrd="4" destOrd="0" presId="urn:microsoft.com/office/officeart/2018/2/layout/IconVerticalSolidList"/>
    <dgm:cxn modelId="{5EC8F5B9-4C0F-4D37-9DA6-A96967AFE7C7}" type="presParOf" srcId="{FF27E449-3D1B-452B-A5DE-5C96261E859E}" destId="{84ED6C2A-F495-472B-BC03-06EC410B15CA}" srcOrd="0" destOrd="0" presId="urn:microsoft.com/office/officeart/2018/2/layout/IconVerticalSolidList"/>
    <dgm:cxn modelId="{39E75E6C-99BD-465E-B7FB-AE7BA83BC0BD}" type="presParOf" srcId="{FF27E449-3D1B-452B-A5DE-5C96261E859E}" destId="{7F211F0D-E64A-4F17-9893-040472F6D641}" srcOrd="1" destOrd="0" presId="urn:microsoft.com/office/officeart/2018/2/layout/IconVerticalSolidList"/>
    <dgm:cxn modelId="{740EF024-3E42-448B-A765-7EF5AEE30193}" type="presParOf" srcId="{FF27E449-3D1B-452B-A5DE-5C96261E859E}" destId="{18897557-6EFB-4B57-8D9F-B895A0941057}" srcOrd="2" destOrd="0" presId="urn:microsoft.com/office/officeart/2018/2/layout/IconVerticalSolidList"/>
    <dgm:cxn modelId="{9FB87B31-C476-4613-9E4B-F78B9D576430}" type="presParOf" srcId="{FF27E449-3D1B-452B-A5DE-5C96261E859E}" destId="{2C19DF78-3D35-464A-B553-D9F8253120C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26A7CDC-0890-4B18-BB94-DD3E096D674C}" type="doc">
      <dgm:prSet loTypeId="urn:microsoft.com/office/officeart/2005/8/layout/hierarchy1" loCatId="hierarchy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268CC7F-57DD-4757-B56D-1CE4186B6021}">
      <dgm:prSet/>
      <dgm:spPr/>
      <dgm:t>
        <a:bodyPr/>
        <a:lstStyle/>
        <a:p>
          <a:r>
            <a:rPr lang="en-US" dirty="0"/>
            <a:t>PRINCE2: Popular in the UK for controlled environments</a:t>
          </a:r>
        </a:p>
      </dgm:t>
    </dgm:pt>
    <dgm:pt modelId="{75F79C36-60FC-4F11-848F-95BFD9A0A56C}" type="parTrans" cxnId="{BC6BCEEF-E98F-4CC9-BA2E-21B10A260FD7}">
      <dgm:prSet/>
      <dgm:spPr/>
      <dgm:t>
        <a:bodyPr/>
        <a:lstStyle/>
        <a:p>
          <a:endParaRPr lang="en-US"/>
        </a:p>
      </dgm:t>
    </dgm:pt>
    <dgm:pt modelId="{1EEC1265-8273-4B4A-A56E-CBA80C5EA1B1}" type="sibTrans" cxnId="{BC6BCEEF-E98F-4CC9-BA2E-21B10A260FD7}">
      <dgm:prSet/>
      <dgm:spPr/>
      <dgm:t>
        <a:bodyPr/>
        <a:lstStyle/>
        <a:p>
          <a:endParaRPr lang="en-US"/>
        </a:p>
      </dgm:t>
    </dgm:pt>
    <dgm:pt modelId="{DD8E423D-9F9A-4183-A1D9-7E6EDA6E11A9}">
      <dgm:prSet/>
      <dgm:spPr/>
      <dgm:t>
        <a:bodyPr/>
        <a:lstStyle/>
        <a:p>
          <a:r>
            <a:rPr lang="en-US" dirty="0"/>
            <a:t>Das V-Modell: Preferred for digital projects in Germany</a:t>
          </a:r>
        </a:p>
      </dgm:t>
    </dgm:pt>
    <dgm:pt modelId="{9EDBB127-4488-453A-B02E-CBC2E0957E7B}" type="parTrans" cxnId="{E8B04045-1A33-4D4F-AA60-ED086B639424}">
      <dgm:prSet/>
      <dgm:spPr/>
      <dgm:t>
        <a:bodyPr/>
        <a:lstStyle/>
        <a:p>
          <a:endParaRPr lang="en-US"/>
        </a:p>
      </dgm:t>
    </dgm:pt>
    <dgm:pt modelId="{FE49C78B-DB5A-422B-8CC5-C5C982FE82D7}" type="sibTrans" cxnId="{E8B04045-1A33-4D4F-AA60-ED086B639424}">
      <dgm:prSet/>
      <dgm:spPr/>
      <dgm:t>
        <a:bodyPr/>
        <a:lstStyle/>
        <a:p>
          <a:endParaRPr lang="en-US"/>
        </a:p>
      </dgm:t>
    </dgm:pt>
    <dgm:pt modelId="{EFACAAA9-8C53-481E-AE21-F91AD29BAF2E}">
      <dgm:prSet/>
      <dgm:spPr/>
      <dgm:t>
        <a:bodyPr/>
        <a:lstStyle/>
        <a:p>
          <a:r>
            <a:rPr lang="en-US" dirty="0"/>
            <a:t>PMBOK: Widely used, with variations like Agile, Scrum, Kanban, Lean, Six Sigma</a:t>
          </a:r>
        </a:p>
      </dgm:t>
    </dgm:pt>
    <dgm:pt modelId="{CF8EDD1A-7FF6-4895-B419-1664EF76EB96}" type="parTrans" cxnId="{75F99028-F6AD-4384-929F-BC5A5AA7539A}">
      <dgm:prSet/>
      <dgm:spPr/>
      <dgm:t>
        <a:bodyPr/>
        <a:lstStyle/>
        <a:p>
          <a:endParaRPr lang="en-US"/>
        </a:p>
      </dgm:t>
    </dgm:pt>
    <dgm:pt modelId="{48637461-C588-4A26-B3F4-7B9C69A92033}" type="sibTrans" cxnId="{75F99028-F6AD-4384-929F-BC5A5AA7539A}">
      <dgm:prSet/>
      <dgm:spPr/>
      <dgm:t>
        <a:bodyPr/>
        <a:lstStyle/>
        <a:p>
          <a:endParaRPr lang="en-US"/>
        </a:p>
      </dgm:t>
    </dgm:pt>
    <dgm:pt modelId="{69B8BA00-4640-E44C-84D7-83DB07767F87}" type="pres">
      <dgm:prSet presAssocID="{926A7CDC-0890-4B18-BB94-DD3E096D674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272B1EF-E5B0-094E-BB4B-93919617B2FB}" type="pres">
      <dgm:prSet presAssocID="{7268CC7F-57DD-4757-B56D-1CE4186B6021}" presName="hierRoot1" presStyleCnt="0"/>
      <dgm:spPr/>
    </dgm:pt>
    <dgm:pt modelId="{C3A4D683-9536-3248-8B0A-F56B5412CB7D}" type="pres">
      <dgm:prSet presAssocID="{7268CC7F-57DD-4757-B56D-1CE4186B6021}" presName="composite" presStyleCnt="0"/>
      <dgm:spPr/>
    </dgm:pt>
    <dgm:pt modelId="{E5F7343F-6B3F-D54D-AD63-868E96E55874}" type="pres">
      <dgm:prSet presAssocID="{7268CC7F-57DD-4757-B56D-1CE4186B6021}" presName="background" presStyleLbl="node0" presStyleIdx="0" presStyleCnt="3"/>
      <dgm:spPr/>
    </dgm:pt>
    <dgm:pt modelId="{0669A604-661B-234C-B4B6-C4D1A6FF0F1A}" type="pres">
      <dgm:prSet presAssocID="{7268CC7F-57DD-4757-B56D-1CE4186B6021}" presName="text" presStyleLbl="fgAcc0" presStyleIdx="0" presStyleCnt="3">
        <dgm:presLayoutVars>
          <dgm:chPref val="3"/>
        </dgm:presLayoutVars>
      </dgm:prSet>
      <dgm:spPr/>
    </dgm:pt>
    <dgm:pt modelId="{AE98C063-A18E-FB47-8195-F2EDB97B2DB2}" type="pres">
      <dgm:prSet presAssocID="{7268CC7F-57DD-4757-B56D-1CE4186B6021}" presName="hierChild2" presStyleCnt="0"/>
      <dgm:spPr/>
    </dgm:pt>
    <dgm:pt modelId="{5603C717-5814-3D4A-9CA5-A90BC0397BC2}" type="pres">
      <dgm:prSet presAssocID="{DD8E423D-9F9A-4183-A1D9-7E6EDA6E11A9}" presName="hierRoot1" presStyleCnt="0"/>
      <dgm:spPr/>
    </dgm:pt>
    <dgm:pt modelId="{DB88AC33-967C-B743-A659-195CC127B045}" type="pres">
      <dgm:prSet presAssocID="{DD8E423D-9F9A-4183-A1D9-7E6EDA6E11A9}" presName="composite" presStyleCnt="0"/>
      <dgm:spPr/>
    </dgm:pt>
    <dgm:pt modelId="{DF1C18E6-DF5D-2749-9D24-6435624CED88}" type="pres">
      <dgm:prSet presAssocID="{DD8E423D-9F9A-4183-A1D9-7E6EDA6E11A9}" presName="background" presStyleLbl="node0" presStyleIdx="1" presStyleCnt="3"/>
      <dgm:spPr/>
    </dgm:pt>
    <dgm:pt modelId="{7FEAFAA3-EB66-1F42-ACE0-C446C9DF81C0}" type="pres">
      <dgm:prSet presAssocID="{DD8E423D-9F9A-4183-A1D9-7E6EDA6E11A9}" presName="text" presStyleLbl="fgAcc0" presStyleIdx="1" presStyleCnt="3">
        <dgm:presLayoutVars>
          <dgm:chPref val="3"/>
        </dgm:presLayoutVars>
      </dgm:prSet>
      <dgm:spPr/>
    </dgm:pt>
    <dgm:pt modelId="{4DFA0599-AECB-824A-8E36-BDA4B9131AC5}" type="pres">
      <dgm:prSet presAssocID="{DD8E423D-9F9A-4183-A1D9-7E6EDA6E11A9}" presName="hierChild2" presStyleCnt="0"/>
      <dgm:spPr/>
    </dgm:pt>
    <dgm:pt modelId="{5B4E5190-0F0B-EA4E-8C22-DEBAA13B07D8}" type="pres">
      <dgm:prSet presAssocID="{EFACAAA9-8C53-481E-AE21-F91AD29BAF2E}" presName="hierRoot1" presStyleCnt="0"/>
      <dgm:spPr/>
    </dgm:pt>
    <dgm:pt modelId="{FEED6201-B906-0449-8CC4-75C09496CBD1}" type="pres">
      <dgm:prSet presAssocID="{EFACAAA9-8C53-481E-AE21-F91AD29BAF2E}" presName="composite" presStyleCnt="0"/>
      <dgm:spPr/>
    </dgm:pt>
    <dgm:pt modelId="{082DD46B-6C92-A742-A8CA-F6AC85988968}" type="pres">
      <dgm:prSet presAssocID="{EFACAAA9-8C53-481E-AE21-F91AD29BAF2E}" presName="background" presStyleLbl="node0" presStyleIdx="2" presStyleCnt="3"/>
      <dgm:spPr/>
    </dgm:pt>
    <dgm:pt modelId="{38B43887-89EC-1240-A5E4-21B30BD82C20}" type="pres">
      <dgm:prSet presAssocID="{EFACAAA9-8C53-481E-AE21-F91AD29BAF2E}" presName="text" presStyleLbl="fgAcc0" presStyleIdx="2" presStyleCnt="3">
        <dgm:presLayoutVars>
          <dgm:chPref val="3"/>
        </dgm:presLayoutVars>
      </dgm:prSet>
      <dgm:spPr/>
    </dgm:pt>
    <dgm:pt modelId="{40781319-49FA-5143-976B-0821DFE4CC87}" type="pres">
      <dgm:prSet presAssocID="{EFACAAA9-8C53-481E-AE21-F91AD29BAF2E}" presName="hierChild2" presStyleCnt="0"/>
      <dgm:spPr/>
    </dgm:pt>
  </dgm:ptLst>
  <dgm:cxnLst>
    <dgm:cxn modelId="{75F99028-F6AD-4384-929F-BC5A5AA7539A}" srcId="{926A7CDC-0890-4B18-BB94-DD3E096D674C}" destId="{EFACAAA9-8C53-481E-AE21-F91AD29BAF2E}" srcOrd="2" destOrd="0" parTransId="{CF8EDD1A-7FF6-4895-B419-1664EF76EB96}" sibTransId="{48637461-C588-4A26-B3F4-7B9C69A92033}"/>
    <dgm:cxn modelId="{E8B04045-1A33-4D4F-AA60-ED086B639424}" srcId="{926A7CDC-0890-4B18-BB94-DD3E096D674C}" destId="{DD8E423D-9F9A-4183-A1D9-7E6EDA6E11A9}" srcOrd="1" destOrd="0" parTransId="{9EDBB127-4488-453A-B02E-CBC2E0957E7B}" sibTransId="{FE49C78B-DB5A-422B-8CC5-C5C982FE82D7}"/>
    <dgm:cxn modelId="{42D73258-43F2-7D49-841A-73ACCACF3EBC}" type="presOf" srcId="{926A7CDC-0890-4B18-BB94-DD3E096D674C}" destId="{69B8BA00-4640-E44C-84D7-83DB07767F87}" srcOrd="0" destOrd="0" presId="urn:microsoft.com/office/officeart/2005/8/layout/hierarchy1"/>
    <dgm:cxn modelId="{91DF8A76-9B79-8045-B978-48FBF67F16B4}" type="presOf" srcId="{DD8E423D-9F9A-4183-A1D9-7E6EDA6E11A9}" destId="{7FEAFAA3-EB66-1F42-ACE0-C446C9DF81C0}" srcOrd="0" destOrd="0" presId="urn:microsoft.com/office/officeart/2005/8/layout/hierarchy1"/>
    <dgm:cxn modelId="{70D3F591-8430-CA40-8F9C-2A764C14EABA}" type="presOf" srcId="{EFACAAA9-8C53-481E-AE21-F91AD29BAF2E}" destId="{38B43887-89EC-1240-A5E4-21B30BD82C20}" srcOrd="0" destOrd="0" presId="urn:microsoft.com/office/officeart/2005/8/layout/hierarchy1"/>
    <dgm:cxn modelId="{BC6BCEEF-E98F-4CC9-BA2E-21B10A260FD7}" srcId="{926A7CDC-0890-4B18-BB94-DD3E096D674C}" destId="{7268CC7F-57DD-4757-B56D-1CE4186B6021}" srcOrd="0" destOrd="0" parTransId="{75F79C36-60FC-4F11-848F-95BFD9A0A56C}" sibTransId="{1EEC1265-8273-4B4A-A56E-CBA80C5EA1B1}"/>
    <dgm:cxn modelId="{50F419FD-B249-1542-96A6-215763CF2A69}" type="presOf" srcId="{7268CC7F-57DD-4757-B56D-1CE4186B6021}" destId="{0669A604-661B-234C-B4B6-C4D1A6FF0F1A}" srcOrd="0" destOrd="0" presId="urn:microsoft.com/office/officeart/2005/8/layout/hierarchy1"/>
    <dgm:cxn modelId="{4A9A1AE6-E085-BC44-924C-B2764EC1855B}" type="presParOf" srcId="{69B8BA00-4640-E44C-84D7-83DB07767F87}" destId="{7272B1EF-E5B0-094E-BB4B-93919617B2FB}" srcOrd="0" destOrd="0" presId="urn:microsoft.com/office/officeart/2005/8/layout/hierarchy1"/>
    <dgm:cxn modelId="{D061F9F0-ED69-1B46-8677-541AD673AC71}" type="presParOf" srcId="{7272B1EF-E5B0-094E-BB4B-93919617B2FB}" destId="{C3A4D683-9536-3248-8B0A-F56B5412CB7D}" srcOrd="0" destOrd="0" presId="urn:microsoft.com/office/officeart/2005/8/layout/hierarchy1"/>
    <dgm:cxn modelId="{9A06CE86-1A94-9B45-86CF-1F3695956B01}" type="presParOf" srcId="{C3A4D683-9536-3248-8B0A-F56B5412CB7D}" destId="{E5F7343F-6B3F-D54D-AD63-868E96E55874}" srcOrd="0" destOrd="0" presId="urn:microsoft.com/office/officeart/2005/8/layout/hierarchy1"/>
    <dgm:cxn modelId="{05BAB89D-0E59-1B4E-8388-4FEA787BD8EE}" type="presParOf" srcId="{C3A4D683-9536-3248-8B0A-F56B5412CB7D}" destId="{0669A604-661B-234C-B4B6-C4D1A6FF0F1A}" srcOrd="1" destOrd="0" presId="urn:microsoft.com/office/officeart/2005/8/layout/hierarchy1"/>
    <dgm:cxn modelId="{218BC0B9-A9A1-2246-8FBB-B0F28D3F7462}" type="presParOf" srcId="{7272B1EF-E5B0-094E-BB4B-93919617B2FB}" destId="{AE98C063-A18E-FB47-8195-F2EDB97B2DB2}" srcOrd="1" destOrd="0" presId="urn:microsoft.com/office/officeart/2005/8/layout/hierarchy1"/>
    <dgm:cxn modelId="{E0E1C3E6-40CE-DD40-80FB-41424389F19A}" type="presParOf" srcId="{69B8BA00-4640-E44C-84D7-83DB07767F87}" destId="{5603C717-5814-3D4A-9CA5-A90BC0397BC2}" srcOrd="1" destOrd="0" presId="urn:microsoft.com/office/officeart/2005/8/layout/hierarchy1"/>
    <dgm:cxn modelId="{EE991F92-04EC-9A46-980A-9F40D86852FC}" type="presParOf" srcId="{5603C717-5814-3D4A-9CA5-A90BC0397BC2}" destId="{DB88AC33-967C-B743-A659-195CC127B045}" srcOrd="0" destOrd="0" presId="urn:microsoft.com/office/officeart/2005/8/layout/hierarchy1"/>
    <dgm:cxn modelId="{F47A1D6D-1131-754C-BB3A-B99048E7CB07}" type="presParOf" srcId="{DB88AC33-967C-B743-A659-195CC127B045}" destId="{DF1C18E6-DF5D-2749-9D24-6435624CED88}" srcOrd="0" destOrd="0" presId="urn:microsoft.com/office/officeart/2005/8/layout/hierarchy1"/>
    <dgm:cxn modelId="{8186C517-021B-0449-A680-D6B469F8E394}" type="presParOf" srcId="{DB88AC33-967C-B743-A659-195CC127B045}" destId="{7FEAFAA3-EB66-1F42-ACE0-C446C9DF81C0}" srcOrd="1" destOrd="0" presId="urn:microsoft.com/office/officeart/2005/8/layout/hierarchy1"/>
    <dgm:cxn modelId="{23306613-03B5-3744-A8B7-43C000DC0D0C}" type="presParOf" srcId="{5603C717-5814-3D4A-9CA5-A90BC0397BC2}" destId="{4DFA0599-AECB-824A-8E36-BDA4B9131AC5}" srcOrd="1" destOrd="0" presId="urn:microsoft.com/office/officeart/2005/8/layout/hierarchy1"/>
    <dgm:cxn modelId="{5C6EB8E3-9995-D342-B951-BB6745B2E370}" type="presParOf" srcId="{69B8BA00-4640-E44C-84D7-83DB07767F87}" destId="{5B4E5190-0F0B-EA4E-8C22-DEBAA13B07D8}" srcOrd="2" destOrd="0" presId="urn:microsoft.com/office/officeart/2005/8/layout/hierarchy1"/>
    <dgm:cxn modelId="{43FB038A-2816-1D45-A814-8087E9EAD071}" type="presParOf" srcId="{5B4E5190-0F0B-EA4E-8C22-DEBAA13B07D8}" destId="{FEED6201-B906-0449-8CC4-75C09496CBD1}" srcOrd="0" destOrd="0" presId="urn:microsoft.com/office/officeart/2005/8/layout/hierarchy1"/>
    <dgm:cxn modelId="{E12FC4F2-425E-F740-8641-8C7E654EDFA8}" type="presParOf" srcId="{FEED6201-B906-0449-8CC4-75C09496CBD1}" destId="{082DD46B-6C92-A742-A8CA-F6AC85988968}" srcOrd="0" destOrd="0" presId="urn:microsoft.com/office/officeart/2005/8/layout/hierarchy1"/>
    <dgm:cxn modelId="{9DB47581-E7E3-E742-B897-903967D67001}" type="presParOf" srcId="{FEED6201-B906-0449-8CC4-75C09496CBD1}" destId="{38B43887-89EC-1240-A5E4-21B30BD82C20}" srcOrd="1" destOrd="0" presId="urn:microsoft.com/office/officeart/2005/8/layout/hierarchy1"/>
    <dgm:cxn modelId="{F7EE41A8-8E93-864B-BB0A-D0200644C153}" type="presParOf" srcId="{5B4E5190-0F0B-EA4E-8C22-DEBAA13B07D8}" destId="{40781319-49FA-5143-976B-0821DFE4CC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E91B886-4019-4F4D-A05D-3464A347685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8B2E07B-AF55-463E-88A5-B101D7495A1C}">
      <dgm:prSet/>
      <dgm:spPr/>
      <dgm:t>
        <a:bodyPr/>
        <a:lstStyle/>
        <a:p>
          <a:r>
            <a:rPr lang="en-US" dirty="0"/>
            <a:t>Emphasizes developing small, functional elements quickly</a:t>
          </a:r>
        </a:p>
      </dgm:t>
    </dgm:pt>
    <dgm:pt modelId="{E9D85B77-2E1A-4C0A-9447-97CF96CD28C0}" type="parTrans" cxnId="{4A051BE4-8169-4820-B9D4-2E45AB63E0C9}">
      <dgm:prSet/>
      <dgm:spPr/>
      <dgm:t>
        <a:bodyPr/>
        <a:lstStyle/>
        <a:p>
          <a:endParaRPr lang="en-US"/>
        </a:p>
      </dgm:t>
    </dgm:pt>
    <dgm:pt modelId="{707D7153-5FF3-415F-9078-BEEF26717682}" type="sibTrans" cxnId="{4A051BE4-8169-4820-B9D4-2E45AB63E0C9}">
      <dgm:prSet/>
      <dgm:spPr/>
      <dgm:t>
        <a:bodyPr/>
        <a:lstStyle/>
        <a:p>
          <a:endParaRPr lang="en-US"/>
        </a:p>
      </dgm:t>
    </dgm:pt>
    <dgm:pt modelId="{30659F88-63F3-4821-A00F-511EBE84950C}">
      <dgm:prSet/>
      <dgm:spPr/>
      <dgm:t>
        <a:bodyPr/>
        <a:lstStyle/>
        <a:p>
          <a:r>
            <a:rPr lang="en-US"/>
            <a:t>Interactive and flexible approach</a:t>
          </a:r>
        </a:p>
      </dgm:t>
    </dgm:pt>
    <dgm:pt modelId="{264C01E5-B767-4079-8869-18DA7A5A2D19}" type="parTrans" cxnId="{B4BEA744-36E8-4B7E-AC0B-FE6768D2BFAC}">
      <dgm:prSet/>
      <dgm:spPr/>
      <dgm:t>
        <a:bodyPr/>
        <a:lstStyle/>
        <a:p>
          <a:endParaRPr lang="en-US"/>
        </a:p>
      </dgm:t>
    </dgm:pt>
    <dgm:pt modelId="{01B90B52-1794-43EE-8A32-D863DDE973CF}" type="sibTrans" cxnId="{B4BEA744-36E8-4B7E-AC0B-FE6768D2BFAC}">
      <dgm:prSet/>
      <dgm:spPr/>
      <dgm:t>
        <a:bodyPr/>
        <a:lstStyle/>
        <a:p>
          <a:endParaRPr lang="en-US"/>
        </a:p>
      </dgm:t>
    </dgm:pt>
    <dgm:pt modelId="{9D9B1BAC-203A-4CE1-9932-85AA00A0A542}">
      <dgm:prSet/>
      <dgm:spPr/>
      <dgm:t>
        <a:bodyPr/>
        <a:lstStyle/>
        <a:p>
          <a:r>
            <a:rPr lang="en-US"/>
            <a:t>Popular in software development</a:t>
          </a:r>
        </a:p>
      </dgm:t>
    </dgm:pt>
    <dgm:pt modelId="{7D410264-FD02-429C-A4A5-70164FAE7478}" type="parTrans" cxnId="{537B037C-974E-4DA4-AA78-45A33613E7DC}">
      <dgm:prSet/>
      <dgm:spPr/>
      <dgm:t>
        <a:bodyPr/>
        <a:lstStyle/>
        <a:p>
          <a:endParaRPr lang="en-US"/>
        </a:p>
      </dgm:t>
    </dgm:pt>
    <dgm:pt modelId="{B785574C-B9A9-4467-8B53-907C2E6AD1A1}" type="sibTrans" cxnId="{537B037C-974E-4DA4-AA78-45A33613E7DC}">
      <dgm:prSet/>
      <dgm:spPr/>
      <dgm:t>
        <a:bodyPr/>
        <a:lstStyle/>
        <a:p>
          <a:endParaRPr lang="en-US"/>
        </a:p>
      </dgm:t>
    </dgm:pt>
    <dgm:pt modelId="{E1B7BB70-AECD-462E-98CA-0C6B01419DE3}" type="pres">
      <dgm:prSet presAssocID="{DE91B886-4019-4F4D-A05D-3464A347685A}" presName="root" presStyleCnt="0">
        <dgm:presLayoutVars>
          <dgm:dir/>
          <dgm:resizeHandles val="exact"/>
        </dgm:presLayoutVars>
      </dgm:prSet>
      <dgm:spPr/>
    </dgm:pt>
    <dgm:pt modelId="{A3FB3190-C344-42F2-8D32-88F7EFB756EC}" type="pres">
      <dgm:prSet presAssocID="{88B2E07B-AF55-463E-88A5-B101D7495A1C}" presName="compNode" presStyleCnt="0"/>
      <dgm:spPr/>
    </dgm:pt>
    <dgm:pt modelId="{DC16BE0F-F64A-41A7-995B-341505EC77FE}" type="pres">
      <dgm:prSet presAssocID="{88B2E07B-AF55-463E-88A5-B101D7495A1C}" presName="bgRect" presStyleLbl="bgShp" presStyleIdx="0" presStyleCnt="3"/>
      <dgm:spPr/>
    </dgm:pt>
    <dgm:pt modelId="{CBC419EF-971C-4CB6-A704-82B662B871E6}" type="pres">
      <dgm:prSet presAssocID="{88B2E07B-AF55-463E-88A5-B101D7495A1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437DB779-A28D-4253-9B4B-06BEB8EB28F3}" type="pres">
      <dgm:prSet presAssocID="{88B2E07B-AF55-463E-88A5-B101D7495A1C}" presName="spaceRect" presStyleCnt="0"/>
      <dgm:spPr/>
    </dgm:pt>
    <dgm:pt modelId="{DD4CCE31-E963-4F18-A5E1-F2C43DE8233F}" type="pres">
      <dgm:prSet presAssocID="{88B2E07B-AF55-463E-88A5-B101D7495A1C}" presName="parTx" presStyleLbl="revTx" presStyleIdx="0" presStyleCnt="3">
        <dgm:presLayoutVars>
          <dgm:chMax val="0"/>
          <dgm:chPref val="0"/>
        </dgm:presLayoutVars>
      </dgm:prSet>
      <dgm:spPr/>
    </dgm:pt>
    <dgm:pt modelId="{93D05BA1-88DE-4DA7-A202-62298172F102}" type="pres">
      <dgm:prSet presAssocID="{707D7153-5FF3-415F-9078-BEEF26717682}" presName="sibTrans" presStyleCnt="0"/>
      <dgm:spPr/>
    </dgm:pt>
    <dgm:pt modelId="{C4E27B6C-B344-498A-9BC4-6EC4B1A259C8}" type="pres">
      <dgm:prSet presAssocID="{30659F88-63F3-4821-A00F-511EBE84950C}" presName="compNode" presStyleCnt="0"/>
      <dgm:spPr/>
    </dgm:pt>
    <dgm:pt modelId="{68A2B5FE-683B-4C5C-8EC0-94B100A24513}" type="pres">
      <dgm:prSet presAssocID="{30659F88-63F3-4821-A00F-511EBE84950C}" presName="bgRect" presStyleLbl="bgShp" presStyleIdx="1" presStyleCnt="3"/>
      <dgm:spPr/>
    </dgm:pt>
    <dgm:pt modelId="{F0FF2AFE-A9F2-4864-A87D-9387B80124AC}" type="pres">
      <dgm:prSet presAssocID="{30659F88-63F3-4821-A00F-511EBE84950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CA9FEBDF-72B7-4D4B-AD0F-98EC1B0136C5}" type="pres">
      <dgm:prSet presAssocID="{30659F88-63F3-4821-A00F-511EBE84950C}" presName="spaceRect" presStyleCnt="0"/>
      <dgm:spPr/>
    </dgm:pt>
    <dgm:pt modelId="{B40AA2D2-82EC-4893-9131-C8FBF1FF6F02}" type="pres">
      <dgm:prSet presAssocID="{30659F88-63F3-4821-A00F-511EBE84950C}" presName="parTx" presStyleLbl="revTx" presStyleIdx="1" presStyleCnt="3">
        <dgm:presLayoutVars>
          <dgm:chMax val="0"/>
          <dgm:chPref val="0"/>
        </dgm:presLayoutVars>
      </dgm:prSet>
      <dgm:spPr/>
    </dgm:pt>
    <dgm:pt modelId="{C1B76C14-E310-4131-AD93-AB5B705C4A12}" type="pres">
      <dgm:prSet presAssocID="{01B90B52-1794-43EE-8A32-D863DDE973CF}" presName="sibTrans" presStyleCnt="0"/>
      <dgm:spPr/>
    </dgm:pt>
    <dgm:pt modelId="{E2F4DBD9-EFEC-48DB-88B5-CAE683E34BBF}" type="pres">
      <dgm:prSet presAssocID="{9D9B1BAC-203A-4CE1-9932-85AA00A0A542}" presName="compNode" presStyleCnt="0"/>
      <dgm:spPr/>
    </dgm:pt>
    <dgm:pt modelId="{CF798B39-BCEE-4981-BB64-537AE16C8D21}" type="pres">
      <dgm:prSet presAssocID="{9D9B1BAC-203A-4CE1-9932-85AA00A0A542}" presName="bgRect" presStyleLbl="bgShp" presStyleIdx="2" presStyleCnt="3"/>
      <dgm:spPr/>
    </dgm:pt>
    <dgm:pt modelId="{63F2A23E-651A-4032-A10A-6512C7856FD2}" type="pres">
      <dgm:prSet presAssocID="{9D9B1BAC-203A-4CE1-9932-85AA00A0A54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86B9D525-E25A-4E44-ADC9-B4896DDA683D}" type="pres">
      <dgm:prSet presAssocID="{9D9B1BAC-203A-4CE1-9932-85AA00A0A542}" presName="spaceRect" presStyleCnt="0"/>
      <dgm:spPr/>
    </dgm:pt>
    <dgm:pt modelId="{1D403A1D-7DDC-43B0-B133-B3AF22799E2E}" type="pres">
      <dgm:prSet presAssocID="{9D9B1BAC-203A-4CE1-9932-85AA00A0A54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75A4518-B3FB-41B8-8CAA-9BEC7C5C4DDF}" type="presOf" srcId="{88B2E07B-AF55-463E-88A5-B101D7495A1C}" destId="{DD4CCE31-E963-4F18-A5E1-F2C43DE8233F}" srcOrd="0" destOrd="0" presId="urn:microsoft.com/office/officeart/2018/2/layout/IconVerticalSolidList"/>
    <dgm:cxn modelId="{B4BEA744-36E8-4B7E-AC0B-FE6768D2BFAC}" srcId="{DE91B886-4019-4F4D-A05D-3464A347685A}" destId="{30659F88-63F3-4821-A00F-511EBE84950C}" srcOrd="1" destOrd="0" parTransId="{264C01E5-B767-4079-8869-18DA7A5A2D19}" sibTransId="{01B90B52-1794-43EE-8A32-D863DDE973CF}"/>
    <dgm:cxn modelId="{537B037C-974E-4DA4-AA78-45A33613E7DC}" srcId="{DE91B886-4019-4F4D-A05D-3464A347685A}" destId="{9D9B1BAC-203A-4CE1-9932-85AA00A0A542}" srcOrd="2" destOrd="0" parTransId="{7D410264-FD02-429C-A4A5-70164FAE7478}" sibTransId="{B785574C-B9A9-4467-8B53-907C2E6AD1A1}"/>
    <dgm:cxn modelId="{D3430BA0-2739-456D-AEC1-2DDDB43BC3E7}" type="presOf" srcId="{9D9B1BAC-203A-4CE1-9932-85AA00A0A542}" destId="{1D403A1D-7DDC-43B0-B133-B3AF22799E2E}" srcOrd="0" destOrd="0" presId="urn:microsoft.com/office/officeart/2018/2/layout/IconVerticalSolidList"/>
    <dgm:cxn modelId="{1AC989B9-03F3-4853-A9E6-64FAC4656CE2}" type="presOf" srcId="{30659F88-63F3-4821-A00F-511EBE84950C}" destId="{B40AA2D2-82EC-4893-9131-C8FBF1FF6F02}" srcOrd="0" destOrd="0" presId="urn:microsoft.com/office/officeart/2018/2/layout/IconVerticalSolidList"/>
    <dgm:cxn modelId="{4A051BE4-8169-4820-B9D4-2E45AB63E0C9}" srcId="{DE91B886-4019-4F4D-A05D-3464A347685A}" destId="{88B2E07B-AF55-463E-88A5-B101D7495A1C}" srcOrd="0" destOrd="0" parTransId="{E9D85B77-2E1A-4C0A-9447-97CF96CD28C0}" sibTransId="{707D7153-5FF3-415F-9078-BEEF26717682}"/>
    <dgm:cxn modelId="{69003AE5-0548-405C-BADC-462395CAADE5}" type="presOf" srcId="{DE91B886-4019-4F4D-A05D-3464A347685A}" destId="{E1B7BB70-AECD-462E-98CA-0C6B01419DE3}" srcOrd="0" destOrd="0" presId="urn:microsoft.com/office/officeart/2018/2/layout/IconVerticalSolidList"/>
    <dgm:cxn modelId="{E0FD4343-BD20-4E50-A94D-318ECC807C17}" type="presParOf" srcId="{E1B7BB70-AECD-462E-98CA-0C6B01419DE3}" destId="{A3FB3190-C344-42F2-8D32-88F7EFB756EC}" srcOrd="0" destOrd="0" presId="urn:microsoft.com/office/officeart/2018/2/layout/IconVerticalSolidList"/>
    <dgm:cxn modelId="{5C65B63E-CAFD-4004-9EE2-8AF240D2F727}" type="presParOf" srcId="{A3FB3190-C344-42F2-8D32-88F7EFB756EC}" destId="{DC16BE0F-F64A-41A7-995B-341505EC77FE}" srcOrd="0" destOrd="0" presId="urn:microsoft.com/office/officeart/2018/2/layout/IconVerticalSolidList"/>
    <dgm:cxn modelId="{75F4C045-188E-40CB-AA9D-239AC2F14D93}" type="presParOf" srcId="{A3FB3190-C344-42F2-8D32-88F7EFB756EC}" destId="{CBC419EF-971C-4CB6-A704-82B662B871E6}" srcOrd="1" destOrd="0" presId="urn:microsoft.com/office/officeart/2018/2/layout/IconVerticalSolidList"/>
    <dgm:cxn modelId="{3682E6AD-B4F6-4F4C-810A-E14F9BF176B4}" type="presParOf" srcId="{A3FB3190-C344-42F2-8D32-88F7EFB756EC}" destId="{437DB779-A28D-4253-9B4B-06BEB8EB28F3}" srcOrd="2" destOrd="0" presId="urn:microsoft.com/office/officeart/2018/2/layout/IconVerticalSolidList"/>
    <dgm:cxn modelId="{7B45E9A9-9E0F-4DC8-821D-D4056D2267DB}" type="presParOf" srcId="{A3FB3190-C344-42F2-8D32-88F7EFB756EC}" destId="{DD4CCE31-E963-4F18-A5E1-F2C43DE8233F}" srcOrd="3" destOrd="0" presId="urn:microsoft.com/office/officeart/2018/2/layout/IconVerticalSolidList"/>
    <dgm:cxn modelId="{6DA21A8F-4143-4871-A79A-6B485D8BC8E5}" type="presParOf" srcId="{E1B7BB70-AECD-462E-98CA-0C6B01419DE3}" destId="{93D05BA1-88DE-4DA7-A202-62298172F102}" srcOrd="1" destOrd="0" presId="urn:microsoft.com/office/officeart/2018/2/layout/IconVerticalSolidList"/>
    <dgm:cxn modelId="{6ECF47C6-B406-4AC5-997D-9B08FC183CC3}" type="presParOf" srcId="{E1B7BB70-AECD-462E-98CA-0C6B01419DE3}" destId="{C4E27B6C-B344-498A-9BC4-6EC4B1A259C8}" srcOrd="2" destOrd="0" presId="urn:microsoft.com/office/officeart/2018/2/layout/IconVerticalSolidList"/>
    <dgm:cxn modelId="{315FF7F8-2566-46B1-8E40-1A7D502C256E}" type="presParOf" srcId="{C4E27B6C-B344-498A-9BC4-6EC4B1A259C8}" destId="{68A2B5FE-683B-4C5C-8EC0-94B100A24513}" srcOrd="0" destOrd="0" presId="urn:microsoft.com/office/officeart/2018/2/layout/IconVerticalSolidList"/>
    <dgm:cxn modelId="{B267EB23-5B32-4A72-9773-E958792BE46C}" type="presParOf" srcId="{C4E27B6C-B344-498A-9BC4-6EC4B1A259C8}" destId="{F0FF2AFE-A9F2-4864-A87D-9387B80124AC}" srcOrd="1" destOrd="0" presId="urn:microsoft.com/office/officeart/2018/2/layout/IconVerticalSolidList"/>
    <dgm:cxn modelId="{729D02CD-C030-4017-B366-8D3B72A3E463}" type="presParOf" srcId="{C4E27B6C-B344-498A-9BC4-6EC4B1A259C8}" destId="{CA9FEBDF-72B7-4D4B-AD0F-98EC1B0136C5}" srcOrd="2" destOrd="0" presId="urn:microsoft.com/office/officeart/2018/2/layout/IconVerticalSolidList"/>
    <dgm:cxn modelId="{99C94DFC-BA95-463D-AA76-D4DEC8E25B9D}" type="presParOf" srcId="{C4E27B6C-B344-498A-9BC4-6EC4B1A259C8}" destId="{B40AA2D2-82EC-4893-9131-C8FBF1FF6F02}" srcOrd="3" destOrd="0" presId="urn:microsoft.com/office/officeart/2018/2/layout/IconVerticalSolidList"/>
    <dgm:cxn modelId="{EA49CE86-B2CF-4AA4-9F4D-F66108B66812}" type="presParOf" srcId="{E1B7BB70-AECD-462E-98CA-0C6B01419DE3}" destId="{C1B76C14-E310-4131-AD93-AB5B705C4A12}" srcOrd="3" destOrd="0" presId="urn:microsoft.com/office/officeart/2018/2/layout/IconVerticalSolidList"/>
    <dgm:cxn modelId="{17F2258D-8C7D-458F-B504-FBDC6C8F226C}" type="presParOf" srcId="{E1B7BB70-AECD-462E-98CA-0C6B01419DE3}" destId="{E2F4DBD9-EFEC-48DB-88B5-CAE683E34BBF}" srcOrd="4" destOrd="0" presId="urn:microsoft.com/office/officeart/2018/2/layout/IconVerticalSolidList"/>
    <dgm:cxn modelId="{0AFC06E7-6DE5-4444-B3E8-C0D176397FFC}" type="presParOf" srcId="{E2F4DBD9-EFEC-48DB-88B5-CAE683E34BBF}" destId="{CF798B39-BCEE-4981-BB64-537AE16C8D21}" srcOrd="0" destOrd="0" presId="urn:microsoft.com/office/officeart/2018/2/layout/IconVerticalSolidList"/>
    <dgm:cxn modelId="{0B9FEEB4-9B90-4F40-AB90-8FE672D296E4}" type="presParOf" srcId="{E2F4DBD9-EFEC-48DB-88B5-CAE683E34BBF}" destId="{63F2A23E-651A-4032-A10A-6512C7856FD2}" srcOrd="1" destOrd="0" presId="urn:microsoft.com/office/officeart/2018/2/layout/IconVerticalSolidList"/>
    <dgm:cxn modelId="{2DB2993C-7D01-4CF8-BC07-DFA31E9E320A}" type="presParOf" srcId="{E2F4DBD9-EFEC-48DB-88B5-CAE683E34BBF}" destId="{86B9D525-E25A-4E44-ADC9-B4896DDA683D}" srcOrd="2" destOrd="0" presId="urn:microsoft.com/office/officeart/2018/2/layout/IconVerticalSolidList"/>
    <dgm:cxn modelId="{61DE467D-2B44-4EFA-A454-9B2B82C40319}" type="presParOf" srcId="{E2F4DBD9-EFEC-48DB-88B5-CAE683E34BBF}" destId="{1D403A1D-7DDC-43B0-B133-B3AF22799E2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9546F54-8362-4565-9491-FE15FD954FA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0DA5322-F05D-4F0E-A180-2B9D8ED7AD61}">
      <dgm:prSet/>
      <dgm:spPr/>
      <dgm:t>
        <a:bodyPr/>
        <a:lstStyle/>
        <a:p>
          <a:r>
            <a:rPr lang="en-US" dirty="0"/>
            <a:t>Linked to Agile methodology</a:t>
          </a:r>
        </a:p>
      </dgm:t>
    </dgm:pt>
    <dgm:pt modelId="{C562E860-3671-410C-9EE3-BF4FA77B8D80}" type="parTrans" cxnId="{7BB586E4-5724-4594-BEC7-F57760F36C3B}">
      <dgm:prSet/>
      <dgm:spPr/>
      <dgm:t>
        <a:bodyPr/>
        <a:lstStyle/>
        <a:p>
          <a:endParaRPr lang="en-US"/>
        </a:p>
      </dgm:t>
    </dgm:pt>
    <dgm:pt modelId="{02BE53BA-3107-4028-BB72-446C79A37B01}" type="sibTrans" cxnId="{7BB586E4-5724-4594-BEC7-F57760F36C3B}">
      <dgm:prSet/>
      <dgm:spPr/>
      <dgm:t>
        <a:bodyPr/>
        <a:lstStyle/>
        <a:p>
          <a:endParaRPr lang="en-US"/>
        </a:p>
      </dgm:t>
    </dgm:pt>
    <dgm:pt modelId="{BE749C72-EB46-46A8-AB8F-233A7662CCB0}">
      <dgm:prSet/>
      <dgm:spPr/>
      <dgm:t>
        <a:bodyPr/>
        <a:lstStyle/>
        <a:p>
          <a:r>
            <a:rPr lang="en-US" dirty="0"/>
            <a:t>Supports team collaboration and communication</a:t>
          </a:r>
        </a:p>
      </dgm:t>
    </dgm:pt>
    <dgm:pt modelId="{C6E7D849-6518-4E7B-A0B0-A3C6B24EE5B8}" type="parTrans" cxnId="{07C3C522-E6C2-45D3-8AD3-5E1FED64CC2A}">
      <dgm:prSet/>
      <dgm:spPr/>
      <dgm:t>
        <a:bodyPr/>
        <a:lstStyle/>
        <a:p>
          <a:endParaRPr lang="en-US"/>
        </a:p>
      </dgm:t>
    </dgm:pt>
    <dgm:pt modelId="{CD435F9D-DF73-4953-8A57-0AE5C856DE1B}" type="sibTrans" cxnId="{07C3C522-E6C2-45D3-8AD3-5E1FED64CC2A}">
      <dgm:prSet/>
      <dgm:spPr/>
      <dgm:t>
        <a:bodyPr/>
        <a:lstStyle/>
        <a:p>
          <a:endParaRPr lang="en-US"/>
        </a:p>
      </dgm:t>
    </dgm:pt>
    <dgm:pt modelId="{270368E9-4BDD-4139-9E6D-8C04660FA111}">
      <dgm:prSet/>
      <dgm:spPr/>
      <dgm:t>
        <a:bodyPr/>
        <a:lstStyle/>
        <a:p>
          <a:r>
            <a:rPr lang="en-US" dirty="0"/>
            <a:t>Includes sprints with time-boxed iterations and daily stand-up meetings</a:t>
          </a:r>
        </a:p>
      </dgm:t>
    </dgm:pt>
    <dgm:pt modelId="{E714621B-34F8-40B1-80C9-A983CC969C2A}" type="parTrans" cxnId="{5EC2CB21-81C0-4C70-8222-0C1048602F8E}">
      <dgm:prSet/>
      <dgm:spPr/>
      <dgm:t>
        <a:bodyPr/>
        <a:lstStyle/>
        <a:p>
          <a:endParaRPr lang="en-US"/>
        </a:p>
      </dgm:t>
    </dgm:pt>
    <dgm:pt modelId="{695EAEB1-ADDE-4AD0-B651-72505D19F03E}" type="sibTrans" cxnId="{5EC2CB21-81C0-4C70-8222-0C1048602F8E}">
      <dgm:prSet/>
      <dgm:spPr/>
      <dgm:t>
        <a:bodyPr/>
        <a:lstStyle/>
        <a:p>
          <a:endParaRPr lang="en-US"/>
        </a:p>
      </dgm:t>
    </dgm:pt>
    <dgm:pt modelId="{3F5F55BB-5F8D-4679-B4B9-AFDF86CE8DC0}" type="pres">
      <dgm:prSet presAssocID="{D9546F54-8362-4565-9491-FE15FD954FA1}" presName="root" presStyleCnt="0">
        <dgm:presLayoutVars>
          <dgm:dir/>
          <dgm:resizeHandles val="exact"/>
        </dgm:presLayoutVars>
      </dgm:prSet>
      <dgm:spPr/>
    </dgm:pt>
    <dgm:pt modelId="{1EA56DE2-8739-4250-B6E4-0F51E404B01F}" type="pres">
      <dgm:prSet presAssocID="{40DA5322-F05D-4F0E-A180-2B9D8ED7AD61}" presName="compNode" presStyleCnt="0"/>
      <dgm:spPr/>
    </dgm:pt>
    <dgm:pt modelId="{5B275223-567A-4E26-8DB0-06F126093EF7}" type="pres">
      <dgm:prSet presAssocID="{40DA5322-F05D-4F0E-A180-2B9D8ED7AD61}" presName="bgRect" presStyleLbl="bgShp" presStyleIdx="0" presStyleCnt="3"/>
      <dgm:spPr/>
    </dgm:pt>
    <dgm:pt modelId="{5EF6B2E2-7BAE-49EE-9154-7538131D23CC}" type="pres">
      <dgm:prSet presAssocID="{40DA5322-F05D-4F0E-A180-2B9D8ED7AD6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D2F432E0-464B-4ADB-91D4-288A6A487C00}" type="pres">
      <dgm:prSet presAssocID="{40DA5322-F05D-4F0E-A180-2B9D8ED7AD61}" presName="spaceRect" presStyleCnt="0"/>
      <dgm:spPr/>
    </dgm:pt>
    <dgm:pt modelId="{372E0605-2280-4DBA-99C8-B00CC1C7501F}" type="pres">
      <dgm:prSet presAssocID="{40DA5322-F05D-4F0E-A180-2B9D8ED7AD61}" presName="parTx" presStyleLbl="revTx" presStyleIdx="0" presStyleCnt="3">
        <dgm:presLayoutVars>
          <dgm:chMax val="0"/>
          <dgm:chPref val="0"/>
        </dgm:presLayoutVars>
      </dgm:prSet>
      <dgm:spPr/>
    </dgm:pt>
    <dgm:pt modelId="{B6ED39CA-2481-4782-9B81-ADBC5A539145}" type="pres">
      <dgm:prSet presAssocID="{02BE53BA-3107-4028-BB72-446C79A37B01}" presName="sibTrans" presStyleCnt="0"/>
      <dgm:spPr/>
    </dgm:pt>
    <dgm:pt modelId="{683D38F8-95C1-4920-8995-847DF39A16B7}" type="pres">
      <dgm:prSet presAssocID="{BE749C72-EB46-46A8-AB8F-233A7662CCB0}" presName="compNode" presStyleCnt="0"/>
      <dgm:spPr/>
    </dgm:pt>
    <dgm:pt modelId="{8933A0D0-2E38-405F-8C67-76C2B2933EAC}" type="pres">
      <dgm:prSet presAssocID="{BE749C72-EB46-46A8-AB8F-233A7662CCB0}" presName="bgRect" presStyleLbl="bgShp" presStyleIdx="1" presStyleCnt="3"/>
      <dgm:spPr/>
    </dgm:pt>
    <dgm:pt modelId="{C0920BAA-8943-43D4-A03B-65688428EA2D}" type="pres">
      <dgm:prSet presAssocID="{BE749C72-EB46-46A8-AB8F-233A7662CCB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2974B131-A760-49F0-A686-4EC42F3B01C5}" type="pres">
      <dgm:prSet presAssocID="{BE749C72-EB46-46A8-AB8F-233A7662CCB0}" presName="spaceRect" presStyleCnt="0"/>
      <dgm:spPr/>
    </dgm:pt>
    <dgm:pt modelId="{E6978F3D-0FF1-4157-BF7A-1367B527410E}" type="pres">
      <dgm:prSet presAssocID="{BE749C72-EB46-46A8-AB8F-233A7662CCB0}" presName="parTx" presStyleLbl="revTx" presStyleIdx="1" presStyleCnt="3">
        <dgm:presLayoutVars>
          <dgm:chMax val="0"/>
          <dgm:chPref val="0"/>
        </dgm:presLayoutVars>
      </dgm:prSet>
      <dgm:spPr/>
    </dgm:pt>
    <dgm:pt modelId="{902B5B4C-B17E-4C85-BEC5-CBC21D8E29A9}" type="pres">
      <dgm:prSet presAssocID="{CD435F9D-DF73-4953-8A57-0AE5C856DE1B}" presName="sibTrans" presStyleCnt="0"/>
      <dgm:spPr/>
    </dgm:pt>
    <dgm:pt modelId="{BA208E8C-0E45-4CC8-89D4-49AAB1688211}" type="pres">
      <dgm:prSet presAssocID="{270368E9-4BDD-4139-9E6D-8C04660FA111}" presName="compNode" presStyleCnt="0"/>
      <dgm:spPr/>
    </dgm:pt>
    <dgm:pt modelId="{F4232B36-D0F6-4017-8551-3AB86EA32B7C}" type="pres">
      <dgm:prSet presAssocID="{270368E9-4BDD-4139-9E6D-8C04660FA111}" presName="bgRect" presStyleLbl="bgShp" presStyleIdx="2" presStyleCnt="3"/>
      <dgm:spPr/>
    </dgm:pt>
    <dgm:pt modelId="{1485D671-8362-4A82-92F8-50B46311AF81}" type="pres">
      <dgm:prSet presAssocID="{270368E9-4BDD-4139-9E6D-8C04660FA11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nching Diagram"/>
        </a:ext>
      </dgm:extLst>
    </dgm:pt>
    <dgm:pt modelId="{3C023FF1-8AE7-4FB5-8915-E3248F425768}" type="pres">
      <dgm:prSet presAssocID="{270368E9-4BDD-4139-9E6D-8C04660FA111}" presName="spaceRect" presStyleCnt="0"/>
      <dgm:spPr/>
    </dgm:pt>
    <dgm:pt modelId="{EA12C430-CAFF-4C9A-95DF-9848DDC365E8}" type="pres">
      <dgm:prSet presAssocID="{270368E9-4BDD-4139-9E6D-8C04660FA111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88E9B15-7CA1-4C09-8723-3CC86812206B}" type="presOf" srcId="{D9546F54-8362-4565-9491-FE15FD954FA1}" destId="{3F5F55BB-5F8D-4679-B4B9-AFDF86CE8DC0}" srcOrd="0" destOrd="0" presId="urn:microsoft.com/office/officeart/2018/2/layout/IconVerticalSolidList"/>
    <dgm:cxn modelId="{5EC2CB21-81C0-4C70-8222-0C1048602F8E}" srcId="{D9546F54-8362-4565-9491-FE15FD954FA1}" destId="{270368E9-4BDD-4139-9E6D-8C04660FA111}" srcOrd="2" destOrd="0" parTransId="{E714621B-34F8-40B1-80C9-A983CC969C2A}" sibTransId="{695EAEB1-ADDE-4AD0-B651-72505D19F03E}"/>
    <dgm:cxn modelId="{07C3C522-E6C2-45D3-8AD3-5E1FED64CC2A}" srcId="{D9546F54-8362-4565-9491-FE15FD954FA1}" destId="{BE749C72-EB46-46A8-AB8F-233A7662CCB0}" srcOrd="1" destOrd="0" parTransId="{C6E7D849-6518-4E7B-A0B0-A3C6B24EE5B8}" sibTransId="{CD435F9D-DF73-4953-8A57-0AE5C856DE1B}"/>
    <dgm:cxn modelId="{27EEDF4B-E322-4AC2-A743-284DE5EB813A}" type="presOf" srcId="{40DA5322-F05D-4F0E-A180-2B9D8ED7AD61}" destId="{372E0605-2280-4DBA-99C8-B00CC1C7501F}" srcOrd="0" destOrd="0" presId="urn:microsoft.com/office/officeart/2018/2/layout/IconVerticalSolidList"/>
    <dgm:cxn modelId="{79C39A53-CE9F-40C2-9CC5-F47FC4FDBDDF}" type="presOf" srcId="{BE749C72-EB46-46A8-AB8F-233A7662CCB0}" destId="{E6978F3D-0FF1-4157-BF7A-1367B527410E}" srcOrd="0" destOrd="0" presId="urn:microsoft.com/office/officeart/2018/2/layout/IconVerticalSolidList"/>
    <dgm:cxn modelId="{941851DC-C75E-42DC-BFF3-219F0AEAA198}" type="presOf" srcId="{270368E9-4BDD-4139-9E6D-8C04660FA111}" destId="{EA12C430-CAFF-4C9A-95DF-9848DDC365E8}" srcOrd="0" destOrd="0" presId="urn:microsoft.com/office/officeart/2018/2/layout/IconVerticalSolidList"/>
    <dgm:cxn modelId="{7BB586E4-5724-4594-BEC7-F57760F36C3B}" srcId="{D9546F54-8362-4565-9491-FE15FD954FA1}" destId="{40DA5322-F05D-4F0E-A180-2B9D8ED7AD61}" srcOrd="0" destOrd="0" parTransId="{C562E860-3671-410C-9EE3-BF4FA77B8D80}" sibTransId="{02BE53BA-3107-4028-BB72-446C79A37B01}"/>
    <dgm:cxn modelId="{81D8076A-E5B6-4D30-B09B-08F16922C471}" type="presParOf" srcId="{3F5F55BB-5F8D-4679-B4B9-AFDF86CE8DC0}" destId="{1EA56DE2-8739-4250-B6E4-0F51E404B01F}" srcOrd="0" destOrd="0" presId="urn:microsoft.com/office/officeart/2018/2/layout/IconVerticalSolidList"/>
    <dgm:cxn modelId="{ADB090ED-BC6B-44AB-98B8-F89864948FA1}" type="presParOf" srcId="{1EA56DE2-8739-4250-B6E4-0F51E404B01F}" destId="{5B275223-567A-4E26-8DB0-06F126093EF7}" srcOrd="0" destOrd="0" presId="urn:microsoft.com/office/officeart/2018/2/layout/IconVerticalSolidList"/>
    <dgm:cxn modelId="{C5219819-2B1A-4FD9-B140-E4FCCEF561BC}" type="presParOf" srcId="{1EA56DE2-8739-4250-B6E4-0F51E404B01F}" destId="{5EF6B2E2-7BAE-49EE-9154-7538131D23CC}" srcOrd="1" destOrd="0" presId="urn:microsoft.com/office/officeart/2018/2/layout/IconVerticalSolidList"/>
    <dgm:cxn modelId="{C0CA2D3E-F8F5-452F-BB67-132822DEBBCE}" type="presParOf" srcId="{1EA56DE2-8739-4250-B6E4-0F51E404B01F}" destId="{D2F432E0-464B-4ADB-91D4-288A6A487C00}" srcOrd="2" destOrd="0" presId="urn:microsoft.com/office/officeart/2018/2/layout/IconVerticalSolidList"/>
    <dgm:cxn modelId="{0D64E9DB-CF45-4E6B-9591-0E57583A19AA}" type="presParOf" srcId="{1EA56DE2-8739-4250-B6E4-0F51E404B01F}" destId="{372E0605-2280-4DBA-99C8-B00CC1C7501F}" srcOrd="3" destOrd="0" presId="urn:microsoft.com/office/officeart/2018/2/layout/IconVerticalSolidList"/>
    <dgm:cxn modelId="{21368126-2BBC-49D9-A94D-8A5089A7F887}" type="presParOf" srcId="{3F5F55BB-5F8D-4679-B4B9-AFDF86CE8DC0}" destId="{B6ED39CA-2481-4782-9B81-ADBC5A539145}" srcOrd="1" destOrd="0" presId="urn:microsoft.com/office/officeart/2018/2/layout/IconVerticalSolidList"/>
    <dgm:cxn modelId="{F4888838-B13A-45D9-8196-298BC50632EA}" type="presParOf" srcId="{3F5F55BB-5F8D-4679-B4B9-AFDF86CE8DC0}" destId="{683D38F8-95C1-4920-8995-847DF39A16B7}" srcOrd="2" destOrd="0" presId="urn:microsoft.com/office/officeart/2018/2/layout/IconVerticalSolidList"/>
    <dgm:cxn modelId="{AA8ADEBC-2AD5-49A2-A230-ED925C9015CD}" type="presParOf" srcId="{683D38F8-95C1-4920-8995-847DF39A16B7}" destId="{8933A0D0-2E38-405F-8C67-76C2B2933EAC}" srcOrd="0" destOrd="0" presId="urn:microsoft.com/office/officeart/2018/2/layout/IconVerticalSolidList"/>
    <dgm:cxn modelId="{A6871D4A-9B4A-44CA-8416-641589320EDC}" type="presParOf" srcId="{683D38F8-95C1-4920-8995-847DF39A16B7}" destId="{C0920BAA-8943-43D4-A03B-65688428EA2D}" srcOrd="1" destOrd="0" presId="urn:microsoft.com/office/officeart/2018/2/layout/IconVerticalSolidList"/>
    <dgm:cxn modelId="{8B9D7D7A-4CC4-439E-BF96-87EE3B683490}" type="presParOf" srcId="{683D38F8-95C1-4920-8995-847DF39A16B7}" destId="{2974B131-A760-49F0-A686-4EC42F3B01C5}" srcOrd="2" destOrd="0" presId="urn:microsoft.com/office/officeart/2018/2/layout/IconVerticalSolidList"/>
    <dgm:cxn modelId="{A016FBC7-4279-4851-AC31-1E29CD7734FA}" type="presParOf" srcId="{683D38F8-95C1-4920-8995-847DF39A16B7}" destId="{E6978F3D-0FF1-4157-BF7A-1367B527410E}" srcOrd="3" destOrd="0" presId="urn:microsoft.com/office/officeart/2018/2/layout/IconVerticalSolidList"/>
    <dgm:cxn modelId="{1DF41080-F806-493E-A72D-E58CDD3556DD}" type="presParOf" srcId="{3F5F55BB-5F8D-4679-B4B9-AFDF86CE8DC0}" destId="{902B5B4C-B17E-4C85-BEC5-CBC21D8E29A9}" srcOrd="3" destOrd="0" presId="urn:microsoft.com/office/officeart/2018/2/layout/IconVerticalSolidList"/>
    <dgm:cxn modelId="{0192F1BA-E653-462F-B13C-A072BB72D8C3}" type="presParOf" srcId="{3F5F55BB-5F8D-4679-B4B9-AFDF86CE8DC0}" destId="{BA208E8C-0E45-4CC8-89D4-49AAB1688211}" srcOrd="4" destOrd="0" presId="urn:microsoft.com/office/officeart/2018/2/layout/IconVerticalSolidList"/>
    <dgm:cxn modelId="{50B90AAC-3383-4BDD-9E1F-5EBC229C55E6}" type="presParOf" srcId="{BA208E8C-0E45-4CC8-89D4-49AAB1688211}" destId="{F4232B36-D0F6-4017-8551-3AB86EA32B7C}" srcOrd="0" destOrd="0" presId="urn:microsoft.com/office/officeart/2018/2/layout/IconVerticalSolidList"/>
    <dgm:cxn modelId="{E2B313AE-B76D-417C-B473-76E9F6E63C97}" type="presParOf" srcId="{BA208E8C-0E45-4CC8-89D4-49AAB1688211}" destId="{1485D671-8362-4A82-92F8-50B46311AF81}" srcOrd="1" destOrd="0" presId="urn:microsoft.com/office/officeart/2018/2/layout/IconVerticalSolidList"/>
    <dgm:cxn modelId="{904094B5-DE12-4FA5-9B7B-0D4F7E26DE65}" type="presParOf" srcId="{BA208E8C-0E45-4CC8-89D4-49AAB1688211}" destId="{3C023FF1-8AE7-4FB5-8915-E3248F425768}" srcOrd="2" destOrd="0" presId="urn:microsoft.com/office/officeart/2018/2/layout/IconVerticalSolidList"/>
    <dgm:cxn modelId="{F1A8123A-609E-4023-8414-558ACE078073}" type="presParOf" srcId="{BA208E8C-0E45-4CC8-89D4-49AAB1688211}" destId="{EA12C430-CAFF-4C9A-95DF-9848DDC365E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F83FC60-DE73-4325-A72F-BD1B799BC33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431290B-FCBA-4F66-8202-D4FEF55A729E}">
      <dgm:prSet/>
      <dgm:spPr/>
      <dgm:t>
        <a:bodyPr/>
        <a:lstStyle/>
        <a:p>
          <a:r>
            <a:rPr lang="en-GB" noProof="0" dirty="0"/>
            <a:t>Focuses on visualizing work progress</a:t>
          </a:r>
        </a:p>
      </dgm:t>
    </dgm:pt>
    <dgm:pt modelId="{6E419408-4DDE-4BFD-80F5-46629A72FF7E}" type="parTrans" cxnId="{29D80F33-72FB-4EB3-B5FE-D3DA213A9689}">
      <dgm:prSet/>
      <dgm:spPr/>
      <dgm:t>
        <a:bodyPr/>
        <a:lstStyle/>
        <a:p>
          <a:endParaRPr lang="en-US"/>
        </a:p>
      </dgm:t>
    </dgm:pt>
    <dgm:pt modelId="{FE8FFC59-3CCC-4B52-8274-1EA71EEAAF4E}" type="sibTrans" cxnId="{29D80F33-72FB-4EB3-B5FE-D3DA213A9689}">
      <dgm:prSet/>
      <dgm:spPr/>
      <dgm:t>
        <a:bodyPr/>
        <a:lstStyle/>
        <a:p>
          <a:endParaRPr lang="en-US"/>
        </a:p>
      </dgm:t>
    </dgm:pt>
    <dgm:pt modelId="{86C82715-198E-4467-BD12-7736D08BE2B3}">
      <dgm:prSet/>
      <dgm:spPr/>
      <dgm:t>
        <a:bodyPr/>
        <a:lstStyle/>
        <a:p>
          <a:r>
            <a:rPr lang="en-GB" noProof="0" dirty="0"/>
            <a:t>Uses boards and cards to move tasks through different stages</a:t>
          </a:r>
        </a:p>
      </dgm:t>
    </dgm:pt>
    <dgm:pt modelId="{B6D5BEEB-50C9-49E7-91B8-36573ADC1178}" type="parTrans" cxnId="{7B02B6CC-2C4B-4490-967A-D071BC6B0668}">
      <dgm:prSet/>
      <dgm:spPr/>
      <dgm:t>
        <a:bodyPr/>
        <a:lstStyle/>
        <a:p>
          <a:endParaRPr lang="en-US"/>
        </a:p>
      </dgm:t>
    </dgm:pt>
    <dgm:pt modelId="{0542166C-0973-4DE1-A504-C02AA9C6381E}" type="sibTrans" cxnId="{7B02B6CC-2C4B-4490-967A-D071BC6B0668}">
      <dgm:prSet/>
      <dgm:spPr/>
      <dgm:t>
        <a:bodyPr/>
        <a:lstStyle/>
        <a:p>
          <a:endParaRPr lang="en-US"/>
        </a:p>
      </dgm:t>
    </dgm:pt>
    <dgm:pt modelId="{45BF48E1-662E-4D9A-A85F-40E5F9436FC9}">
      <dgm:prSet/>
      <dgm:spPr/>
      <dgm:t>
        <a:bodyPr/>
        <a:lstStyle/>
        <a:p>
          <a:r>
            <a:rPr lang="en-GB" noProof="0" dirty="0"/>
            <a:t>Emphasises task-driven project delivery</a:t>
          </a:r>
        </a:p>
      </dgm:t>
    </dgm:pt>
    <dgm:pt modelId="{8C9059AC-610E-4F7B-B701-4CF04D54E227}" type="parTrans" cxnId="{B57C2773-42E3-47B3-AA8A-BBAC043C9936}">
      <dgm:prSet/>
      <dgm:spPr/>
      <dgm:t>
        <a:bodyPr/>
        <a:lstStyle/>
        <a:p>
          <a:endParaRPr lang="en-US"/>
        </a:p>
      </dgm:t>
    </dgm:pt>
    <dgm:pt modelId="{ECC883F7-97DA-4D27-B735-FC856EBFD4BC}" type="sibTrans" cxnId="{B57C2773-42E3-47B3-AA8A-BBAC043C9936}">
      <dgm:prSet/>
      <dgm:spPr/>
      <dgm:t>
        <a:bodyPr/>
        <a:lstStyle/>
        <a:p>
          <a:endParaRPr lang="en-US"/>
        </a:p>
      </dgm:t>
    </dgm:pt>
    <dgm:pt modelId="{898C2D24-DDFC-4F75-AEA2-7E8CFE5FB48B}" type="pres">
      <dgm:prSet presAssocID="{6F83FC60-DE73-4325-A72F-BD1B799BC33D}" presName="root" presStyleCnt="0">
        <dgm:presLayoutVars>
          <dgm:dir/>
          <dgm:resizeHandles val="exact"/>
        </dgm:presLayoutVars>
      </dgm:prSet>
      <dgm:spPr/>
    </dgm:pt>
    <dgm:pt modelId="{EA6CD4B8-1085-44EB-A67C-A94A0A9D7CDB}" type="pres">
      <dgm:prSet presAssocID="{1431290B-FCBA-4F66-8202-D4FEF55A729E}" presName="compNode" presStyleCnt="0"/>
      <dgm:spPr/>
    </dgm:pt>
    <dgm:pt modelId="{5BFC13C0-B8F0-42E1-8B72-E5253F38E76A}" type="pres">
      <dgm:prSet presAssocID="{1431290B-FCBA-4F66-8202-D4FEF55A729E}" presName="bgRect" presStyleLbl="bgShp" presStyleIdx="0" presStyleCnt="3"/>
      <dgm:spPr/>
    </dgm:pt>
    <dgm:pt modelId="{C2D6092B-9E5F-4F93-A484-19CE358EAC91}" type="pres">
      <dgm:prSet presAssocID="{1431290B-FCBA-4F66-8202-D4FEF55A729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ye"/>
        </a:ext>
      </dgm:extLst>
    </dgm:pt>
    <dgm:pt modelId="{293B1BEE-3CCC-462D-8328-BE8EDBFD918B}" type="pres">
      <dgm:prSet presAssocID="{1431290B-FCBA-4F66-8202-D4FEF55A729E}" presName="spaceRect" presStyleCnt="0"/>
      <dgm:spPr/>
    </dgm:pt>
    <dgm:pt modelId="{B90020E1-A74F-4426-9661-C892144DA187}" type="pres">
      <dgm:prSet presAssocID="{1431290B-FCBA-4F66-8202-D4FEF55A729E}" presName="parTx" presStyleLbl="revTx" presStyleIdx="0" presStyleCnt="3">
        <dgm:presLayoutVars>
          <dgm:chMax val="0"/>
          <dgm:chPref val="0"/>
        </dgm:presLayoutVars>
      </dgm:prSet>
      <dgm:spPr/>
    </dgm:pt>
    <dgm:pt modelId="{2180A09D-652B-424B-8C14-B9956E205FC1}" type="pres">
      <dgm:prSet presAssocID="{FE8FFC59-3CCC-4B52-8274-1EA71EEAAF4E}" presName="sibTrans" presStyleCnt="0"/>
      <dgm:spPr/>
    </dgm:pt>
    <dgm:pt modelId="{0FDA734D-63F1-4697-A612-3EDDD078289E}" type="pres">
      <dgm:prSet presAssocID="{86C82715-198E-4467-BD12-7736D08BE2B3}" presName="compNode" presStyleCnt="0"/>
      <dgm:spPr/>
    </dgm:pt>
    <dgm:pt modelId="{9072D989-4C60-4E3B-AB93-DC24F78BF6CA}" type="pres">
      <dgm:prSet presAssocID="{86C82715-198E-4467-BD12-7736D08BE2B3}" presName="bgRect" presStyleLbl="bgShp" presStyleIdx="1" presStyleCnt="3"/>
      <dgm:spPr/>
    </dgm:pt>
    <dgm:pt modelId="{BD9BA917-999F-4C8D-B756-89C7BF416F77}" type="pres">
      <dgm:prSet presAssocID="{86C82715-198E-4467-BD12-7736D08BE2B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ying Cards"/>
        </a:ext>
      </dgm:extLst>
    </dgm:pt>
    <dgm:pt modelId="{DE304EA7-7F8D-4F91-8EED-726231B78824}" type="pres">
      <dgm:prSet presAssocID="{86C82715-198E-4467-BD12-7736D08BE2B3}" presName="spaceRect" presStyleCnt="0"/>
      <dgm:spPr/>
    </dgm:pt>
    <dgm:pt modelId="{83847F85-FB79-4431-B2D0-0E8BCABE5A29}" type="pres">
      <dgm:prSet presAssocID="{86C82715-198E-4467-BD12-7736D08BE2B3}" presName="parTx" presStyleLbl="revTx" presStyleIdx="1" presStyleCnt="3">
        <dgm:presLayoutVars>
          <dgm:chMax val="0"/>
          <dgm:chPref val="0"/>
        </dgm:presLayoutVars>
      </dgm:prSet>
      <dgm:spPr/>
    </dgm:pt>
    <dgm:pt modelId="{A9A5AB51-E88B-4135-832B-D5E121AD2FCD}" type="pres">
      <dgm:prSet presAssocID="{0542166C-0973-4DE1-A504-C02AA9C6381E}" presName="sibTrans" presStyleCnt="0"/>
      <dgm:spPr/>
    </dgm:pt>
    <dgm:pt modelId="{FF5EADEC-0652-4485-A27C-09366E8BDE61}" type="pres">
      <dgm:prSet presAssocID="{45BF48E1-662E-4D9A-A85F-40E5F9436FC9}" presName="compNode" presStyleCnt="0"/>
      <dgm:spPr/>
    </dgm:pt>
    <dgm:pt modelId="{A56AC1E4-59F3-4DAD-89A1-D1B9BE0176E0}" type="pres">
      <dgm:prSet presAssocID="{45BF48E1-662E-4D9A-A85F-40E5F9436FC9}" presName="bgRect" presStyleLbl="bgShp" presStyleIdx="2" presStyleCnt="3"/>
      <dgm:spPr/>
    </dgm:pt>
    <dgm:pt modelId="{13DD74BE-BEBD-40D4-AF07-E08635EE5A11}" type="pres">
      <dgm:prSet presAssocID="{45BF48E1-662E-4D9A-A85F-40E5F9436FC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253CD502-2E25-4988-A9EC-FB241CEE437D}" type="pres">
      <dgm:prSet presAssocID="{45BF48E1-662E-4D9A-A85F-40E5F9436FC9}" presName="spaceRect" presStyleCnt="0"/>
      <dgm:spPr/>
    </dgm:pt>
    <dgm:pt modelId="{73D120F9-2C8A-492D-9265-D8C700376246}" type="pres">
      <dgm:prSet presAssocID="{45BF48E1-662E-4D9A-A85F-40E5F9436FC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9D80F33-72FB-4EB3-B5FE-D3DA213A9689}" srcId="{6F83FC60-DE73-4325-A72F-BD1B799BC33D}" destId="{1431290B-FCBA-4F66-8202-D4FEF55A729E}" srcOrd="0" destOrd="0" parTransId="{6E419408-4DDE-4BFD-80F5-46629A72FF7E}" sibTransId="{FE8FFC59-3CCC-4B52-8274-1EA71EEAAF4E}"/>
    <dgm:cxn modelId="{7DA71155-979E-44A7-ABCD-D76F66E18973}" type="presOf" srcId="{1431290B-FCBA-4F66-8202-D4FEF55A729E}" destId="{B90020E1-A74F-4426-9661-C892144DA187}" srcOrd="0" destOrd="0" presId="urn:microsoft.com/office/officeart/2018/2/layout/IconVerticalSolidList"/>
    <dgm:cxn modelId="{0BFFED6C-0D53-4379-BC3A-EF35B8176FEA}" type="presOf" srcId="{45BF48E1-662E-4D9A-A85F-40E5F9436FC9}" destId="{73D120F9-2C8A-492D-9265-D8C700376246}" srcOrd="0" destOrd="0" presId="urn:microsoft.com/office/officeart/2018/2/layout/IconVerticalSolidList"/>
    <dgm:cxn modelId="{365D076F-A409-4C9D-B5FB-84919F3A8F18}" type="presOf" srcId="{6F83FC60-DE73-4325-A72F-BD1B799BC33D}" destId="{898C2D24-DDFC-4F75-AEA2-7E8CFE5FB48B}" srcOrd="0" destOrd="0" presId="urn:microsoft.com/office/officeart/2018/2/layout/IconVerticalSolidList"/>
    <dgm:cxn modelId="{B57C2773-42E3-47B3-AA8A-BBAC043C9936}" srcId="{6F83FC60-DE73-4325-A72F-BD1B799BC33D}" destId="{45BF48E1-662E-4D9A-A85F-40E5F9436FC9}" srcOrd="2" destOrd="0" parTransId="{8C9059AC-610E-4F7B-B701-4CF04D54E227}" sibTransId="{ECC883F7-97DA-4D27-B735-FC856EBFD4BC}"/>
    <dgm:cxn modelId="{E48DDFAC-9015-4788-ABD9-10C016F9897F}" type="presOf" srcId="{86C82715-198E-4467-BD12-7736D08BE2B3}" destId="{83847F85-FB79-4431-B2D0-0E8BCABE5A29}" srcOrd="0" destOrd="0" presId="urn:microsoft.com/office/officeart/2018/2/layout/IconVerticalSolidList"/>
    <dgm:cxn modelId="{7B02B6CC-2C4B-4490-967A-D071BC6B0668}" srcId="{6F83FC60-DE73-4325-A72F-BD1B799BC33D}" destId="{86C82715-198E-4467-BD12-7736D08BE2B3}" srcOrd="1" destOrd="0" parTransId="{B6D5BEEB-50C9-49E7-91B8-36573ADC1178}" sibTransId="{0542166C-0973-4DE1-A504-C02AA9C6381E}"/>
    <dgm:cxn modelId="{62C5B57D-1680-40A1-B2AE-73CB3FEF38D0}" type="presParOf" srcId="{898C2D24-DDFC-4F75-AEA2-7E8CFE5FB48B}" destId="{EA6CD4B8-1085-44EB-A67C-A94A0A9D7CDB}" srcOrd="0" destOrd="0" presId="urn:microsoft.com/office/officeart/2018/2/layout/IconVerticalSolidList"/>
    <dgm:cxn modelId="{4F06F45B-4C20-4995-A5DA-F65E637A6594}" type="presParOf" srcId="{EA6CD4B8-1085-44EB-A67C-A94A0A9D7CDB}" destId="{5BFC13C0-B8F0-42E1-8B72-E5253F38E76A}" srcOrd="0" destOrd="0" presId="urn:microsoft.com/office/officeart/2018/2/layout/IconVerticalSolidList"/>
    <dgm:cxn modelId="{E585133C-033F-4D7C-BC51-0030ACCAD6F3}" type="presParOf" srcId="{EA6CD4B8-1085-44EB-A67C-A94A0A9D7CDB}" destId="{C2D6092B-9E5F-4F93-A484-19CE358EAC91}" srcOrd="1" destOrd="0" presId="urn:microsoft.com/office/officeart/2018/2/layout/IconVerticalSolidList"/>
    <dgm:cxn modelId="{573FF7AD-1F88-450B-A248-3930DC9E8AC8}" type="presParOf" srcId="{EA6CD4B8-1085-44EB-A67C-A94A0A9D7CDB}" destId="{293B1BEE-3CCC-462D-8328-BE8EDBFD918B}" srcOrd="2" destOrd="0" presId="urn:microsoft.com/office/officeart/2018/2/layout/IconVerticalSolidList"/>
    <dgm:cxn modelId="{51136B27-466C-4F7E-A044-56B8C26F09C9}" type="presParOf" srcId="{EA6CD4B8-1085-44EB-A67C-A94A0A9D7CDB}" destId="{B90020E1-A74F-4426-9661-C892144DA187}" srcOrd="3" destOrd="0" presId="urn:microsoft.com/office/officeart/2018/2/layout/IconVerticalSolidList"/>
    <dgm:cxn modelId="{3B8A202A-6D11-4535-B0F5-0B8C2F9D71AD}" type="presParOf" srcId="{898C2D24-DDFC-4F75-AEA2-7E8CFE5FB48B}" destId="{2180A09D-652B-424B-8C14-B9956E205FC1}" srcOrd="1" destOrd="0" presId="urn:microsoft.com/office/officeart/2018/2/layout/IconVerticalSolidList"/>
    <dgm:cxn modelId="{58E75C59-25E1-4843-A0EF-D44EE3D55348}" type="presParOf" srcId="{898C2D24-DDFC-4F75-AEA2-7E8CFE5FB48B}" destId="{0FDA734D-63F1-4697-A612-3EDDD078289E}" srcOrd="2" destOrd="0" presId="urn:microsoft.com/office/officeart/2018/2/layout/IconVerticalSolidList"/>
    <dgm:cxn modelId="{D5EBDDA2-9F7E-4BA9-8D88-3D53635DE16E}" type="presParOf" srcId="{0FDA734D-63F1-4697-A612-3EDDD078289E}" destId="{9072D989-4C60-4E3B-AB93-DC24F78BF6CA}" srcOrd="0" destOrd="0" presId="urn:microsoft.com/office/officeart/2018/2/layout/IconVerticalSolidList"/>
    <dgm:cxn modelId="{3CB7084A-C46D-4D46-84D7-B443EB696B88}" type="presParOf" srcId="{0FDA734D-63F1-4697-A612-3EDDD078289E}" destId="{BD9BA917-999F-4C8D-B756-89C7BF416F77}" srcOrd="1" destOrd="0" presId="urn:microsoft.com/office/officeart/2018/2/layout/IconVerticalSolidList"/>
    <dgm:cxn modelId="{32B30BF0-8163-4C93-98DA-D37461123A9A}" type="presParOf" srcId="{0FDA734D-63F1-4697-A612-3EDDD078289E}" destId="{DE304EA7-7F8D-4F91-8EED-726231B78824}" srcOrd="2" destOrd="0" presId="urn:microsoft.com/office/officeart/2018/2/layout/IconVerticalSolidList"/>
    <dgm:cxn modelId="{B0C255E9-AFFE-4963-A937-2B41534B5229}" type="presParOf" srcId="{0FDA734D-63F1-4697-A612-3EDDD078289E}" destId="{83847F85-FB79-4431-B2D0-0E8BCABE5A29}" srcOrd="3" destOrd="0" presId="urn:microsoft.com/office/officeart/2018/2/layout/IconVerticalSolidList"/>
    <dgm:cxn modelId="{B86273DA-716C-415E-A7CB-DB1895F61FB4}" type="presParOf" srcId="{898C2D24-DDFC-4F75-AEA2-7E8CFE5FB48B}" destId="{A9A5AB51-E88B-4135-832B-D5E121AD2FCD}" srcOrd="3" destOrd="0" presId="urn:microsoft.com/office/officeart/2018/2/layout/IconVerticalSolidList"/>
    <dgm:cxn modelId="{716FF14E-F680-417C-8546-A9ACCC2A188A}" type="presParOf" srcId="{898C2D24-DDFC-4F75-AEA2-7E8CFE5FB48B}" destId="{FF5EADEC-0652-4485-A27C-09366E8BDE61}" srcOrd="4" destOrd="0" presId="urn:microsoft.com/office/officeart/2018/2/layout/IconVerticalSolidList"/>
    <dgm:cxn modelId="{2B00C188-7982-4354-A299-8F8260EC335B}" type="presParOf" srcId="{FF5EADEC-0652-4485-A27C-09366E8BDE61}" destId="{A56AC1E4-59F3-4DAD-89A1-D1B9BE0176E0}" srcOrd="0" destOrd="0" presId="urn:microsoft.com/office/officeart/2018/2/layout/IconVerticalSolidList"/>
    <dgm:cxn modelId="{3EAABBAF-8562-4511-89B9-488E667309D3}" type="presParOf" srcId="{FF5EADEC-0652-4485-A27C-09366E8BDE61}" destId="{13DD74BE-BEBD-40D4-AF07-E08635EE5A11}" srcOrd="1" destOrd="0" presId="urn:microsoft.com/office/officeart/2018/2/layout/IconVerticalSolidList"/>
    <dgm:cxn modelId="{EF4632AC-FB76-459D-B8DF-44142E3B5AF8}" type="presParOf" srcId="{FF5EADEC-0652-4485-A27C-09366E8BDE61}" destId="{253CD502-2E25-4988-A9EC-FB241CEE437D}" srcOrd="2" destOrd="0" presId="urn:microsoft.com/office/officeart/2018/2/layout/IconVerticalSolidList"/>
    <dgm:cxn modelId="{DA41DDBB-D8A8-435E-9D3C-50439D32F28D}" type="presParOf" srcId="{FF5EADEC-0652-4485-A27C-09366E8BDE61}" destId="{73D120F9-2C8A-492D-9265-D8C70037624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3A773F7-3A84-4BAB-838E-A9B79B8A7E7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06C95BE-FB85-4273-8679-C056324B89EC}">
      <dgm:prSet/>
      <dgm:spPr/>
      <dgm:t>
        <a:bodyPr/>
        <a:lstStyle/>
        <a:p>
          <a:r>
            <a:rPr lang="en-US" dirty="0"/>
            <a:t>Originated from Toyota production line system</a:t>
          </a:r>
        </a:p>
      </dgm:t>
    </dgm:pt>
    <dgm:pt modelId="{C4E5148C-0452-4355-9DEB-5889DB63E0DD}" type="parTrans" cxnId="{946D959E-4FC0-4805-92D6-2532CA968A08}">
      <dgm:prSet/>
      <dgm:spPr/>
      <dgm:t>
        <a:bodyPr/>
        <a:lstStyle/>
        <a:p>
          <a:endParaRPr lang="en-US"/>
        </a:p>
      </dgm:t>
    </dgm:pt>
    <dgm:pt modelId="{2AA200C8-8EB7-452F-872A-D4D6095D6604}" type="sibTrans" cxnId="{946D959E-4FC0-4805-92D6-2532CA968A08}">
      <dgm:prSet/>
      <dgm:spPr/>
      <dgm:t>
        <a:bodyPr/>
        <a:lstStyle/>
        <a:p>
          <a:endParaRPr lang="en-US"/>
        </a:p>
      </dgm:t>
    </dgm:pt>
    <dgm:pt modelId="{57C952E5-A92D-4017-A34E-B92C03F18111}">
      <dgm:prSet/>
      <dgm:spPr/>
      <dgm:t>
        <a:bodyPr/>
        <a:lstStyle/>
        <a:p>
          <a:r>
            <a:rPr lang="en-US" dirty="0"/>
            <a:t>Focuses on removing waste and improving efficiency</a:t>
          </a:r>
        </a:p>
      </dgm:t>
    </dgm:pt>
    <dgm:pt modelId="{F1849402-03BD-4BAF-BF45-F21D9D7DB2BC}" type="parTrans" cxnId="{AA84EA99-E6D3-4BED-BBA2-4349FDDC43C9}">
      <dgm:prSet/>
      <dgm:spPr/>
      <dgm:t>
        <a:bodyPr/>
        <a:lstStyle/>
        <a:p>
          <a:endParaRPr lang="en-US"/>
        </a:p>
      </dgm:t>
    </dgm:pt>
    <dgm:pt modelId="{5DD5935F-B25E-43B4-83AD-0EA783DD8783}" type="sibTrans" cxnId="{AA84EA99-E6D3-4BED-BBA2-4349FDDC43C9}">
      <dgm:prSet/>
      <dgm:spPr/>
      <dgm:t>
        <a:bodyPr/>
        <a:lstStyle/>
        <a:p>
          <a:endParaRPr lang="en-US"/>
        </a:p>
      </dgm:t>
    </dgm:pt>
    <dgm:pt modelId="{46136DE2-6B88-4235-8104-B9DC3796556F}">
      <dgm:prSet/>
      <dgm:spPr/>
      <dgm:t>
        <a:bodyPr/>
        <a:lstStyle/>
        <a:p>
          <a:r>
            <a:rPr lang="en-US" dirty="0"/>
            <a:t>Aims to create value for stakeholders</a:t>
          </a:r>
        </a:p>
      </dgm:t>
    </dgm:pt>
    <dgm:pt modelId="{4A03079A-FCED-4BA9-BF3E-B3C4E1CEB94D}" type="parTrans" cxnId="{696812CA-DA78-4BCE-B6C3-A96D4FAFDC56}">
      <dgm:prSet/>
      <dgm:spPr/>
      <dgm:t>
        <a:bodyPr/>
        <a:lstStyle/>
        <a:p>
          <a:endParaRPr lang="en-US"/>
        </a:p>
      </dgm:t>
    </dgm:pt>
    <dgm:pt modelId="{1801ECF7-8FF5-42D0-869D-F10497D44AA1}" type="sibTrans" cxnId="{696812CA-DA78-4BCE-B6C3-A96D4FAFDC56}">
      <dgm:prSet/>
      <dgm:spPr/>
      <dgm:t>
        <a:bodyPr/>
        <a:lstStyle/>
        <a:p>
          <a:endParaRPr lang="en-US"/>
        </a:p>
      </dgm:t>
    </dgm:pt>
    <dgm:pt modelId="{0F5BB1D6-91EE-4F1A-AD3D-43DCEF442AEC}" type="pres">
      <dgm:prSet presAssocID="{03A773F7-3A84-4BAB-838E-A9B79B8A7E7F}" presName="root" presStyleCnt="0">
        <dgm:presLayoutVars>
          <dgm:dir/>
          <dgm:resizeHandles val="exact"/>
        </dgm:presLayoutVars>
      </dgm:prSet>
      <dgm:spPr/>
    </dgm:pt>
    <dgm:pt modelId="{0CBF39E6-25BE-4A34-86F3-736C482B108F}" type="pres">
      <dgm:prSet presAssocID="{306C95BE-FB85-4273-8679-C056324B89EC}" presName="compNode" presStyleCnt="0"/>
      <dgm:spPr/>
    </dgm:pt>
    <dgm:pt modelId="{1CF9216C-7452-4F11-BE11-A8E7C15A2872}" type="pres">
      <dgm:prSet presAssocID="{306C95BE-FB85-4273-8679-C056324B89EC}" presName="bgRect" presStyleLbl="bgShp" presStyleIdx="0" presStyleCnt="3"/>
      <dgm:spPr/>
    </dgm:pt>
    <dgm:pt modelId="{5E212EC9-AA78-466D-BF44-FAF27726E509}" type="pres">
      <dgm:prSet presAssocID="{306C95BE-FB85-4273-8679-C056324B89E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ctory"/>
        </a:ext>
      </dgm:extLst>
    </dgm:pt>
    <dgm:pt modelId="{0E4E3727-9C61-4F56-8944-E966AB6C7BFC}" type="pres">
      <dgm:prSet presAssocID="{306C95BE-FB85-4273-8679-C056324B89EC}" presName="spaceRect" presStyleCnt="0"/>
      <dgm:spPr/>
    </dgm:pt>
    <dgm:pt modelId="{8460EBFB-17AF-4B3B-8EEA-C26220270E03}" type="pres">
      <dgm:prSet presAssocID="{306C95BE-FB85-4273-8679-C056324B89EC}" presName="parTx" presStyleLbl="revTx" presStyleIdx="0" presStyleCnt="3">
        <dgm:presLayoutVars>
          <dgm:chMax val="0"/>
          <dgm:chPref val="0"/>
        </dgm:presLayoutVars>
      </dgm:prSet>
      <dgm:spPr/>
    </dgm:pt>
    <dgm:pt modelId="{B83A33E4-7D9B-4363-8F49-B214D4E7D519}" type="pres">
      <dgm:prSet presAssocID="{2AA200C8-8EB7-452F-872A-D4D6095D6604}" presName="sibTrans" presStyleCnt="0"/>
      <dgm:spPr/>
    </dgm:pt>
    <dgm:pt modelId="{28ECFA67-931E-42E7-9B7B-58F97772FFFF}" type="pres">
      <dgm:prSet presAssocID="{57C952E5-A92D-4017-A34E-B92C03F18111}" presName="compNode" presStyleCnt="0"/>
      <dgm:spPr/>
    </dgm:pt>
    <dgm:pt modelId="{EA2176DB-BA49-46A3-BF77-003C2B8B124A}" type="pres">
      <dgm:prSet presAssocID="{57C952E5-A92D-4017-A34E-B92C03F18111}" presName="bgRect" presStyleLbl="bgShp" presStyleIdx="1" presStyleCnt="3"/>
      <dgm:spPr/>
    </dgm:pt>
    <dgm:pt modelId="{1E87DE20-EEE1-42E4-97A3-5A2DE52C3E87}" type="pres">
      <dgm:prSet presAssocID="{57C952E5-A92D-4017-A34E-B92C03F1811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ycle"/>
        </a:ext>
      </dgm:extLst>
    </dgm:pt>
    <dgm:pt modelId="{D5AA7C31-9132-47DB-9BB4-FEC6D0F37BAE}" type="pres">
      <dgm:prSet presAssocID="{57C952E5-A92D-4017-A34E-B92C03F18111}" presName="spaceRect" presStyleCnt="0"/>
      <dgm:spPr/>
    </dgm:pt>
    <dgm:pt modelId="{18328E55-53F5-4F52-9F4A-FB6BC9920F8B}" type="pres">
      <dgm:prSet presAssocID="{57C952E5-A92D-4017-A34E-B92C03F18111}" presName="parTx" presStyleLbl="revTx" presStyleIdx="1" presStyleCnt="3">
        <dgm:presLayoutVars>
          <dgm:chMax val="0"/>
          <dgm:chPref val="0"/>
        </dgm:presLayoutVars>
      </dgm:prSet>
      <dgm:spPr/>
    </dgm:pt>
    <dgm:pt modelId="{4CEC2D57-3974-4D3A-AB5B-DD6D16BCB887}" type="pres">
      <dgm:prSet presAssocID="{5DD5935F-B25E-43B4-83AD-0EA783DD8783}" presName="sibTrans" presStyleCnt="0"/>
      <dgm:spPr/>
    </dgm:pt>
    <dgm:pt modelId="{4CD06596-E936-4523-8663-2DB9306BB450}" type="pres">
      <dgm:prSet presAssocID="{46136DE2-6B88-4235-8104-B9DC3796556F}" presName="compNode" presStyleCnt="0"/>
      <dgm:spPr/>
    </dgm:pt>
    <dgm:pt modelId="{73BC0B08-98C7-43AE-A567-D6651A784948}" type="pres">
      <dgm:prSet presAssocID="{46136DE2-6B88-4235-8104-B9DC3796556F}" presName="bgRect" presStyleLbl="bgShp" presStyleIdx="2" presStyleCnt="3"/>
      <dgm:spPr/>
    </dgm:pt>
    <dgm:pt modelId="{B6159C0A-83C0-4261-BAE6-70604C3CDA17}" type="pres">
      <dgm:prSet presAssocID="{46136DE2-6B88-4235-8104-B9DC3796556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F27BA28C-3DD9-48F6-9DD4-E93506CBA838}" type="pres">
      <dgm:prSet presAssocID="{46136DE2-6B88-4235-8104-B9DC3796556F}" presName="spaceRect" presStyleCnt="0"/>
      <dgm:spPr/>
    </dgm:pt>
    <dgm:pt modelId="{2878EA17-A18A-45CA-A627-5D484FDC2677}" type="pres">
      <dgm:prSet presAssocID="{46136DE2-6B88-4235-8104-B9DC3796556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AA7FE1E-3108-47FC-8076-46792D5D2730}" type="presOf" srcId="{46136DE2-6B88-4235-8104-B9DC3796556F}" destId="{2878EA17-A18A-45CA-A627-5D484FDC2677}" srcOrd="0" destOrd="0" presId="urn:microsoft.com/office/officeart/2018/2/layout/IconVerticalSolidList"/>
    <dgm:cxn modelId="{A473BB3F-10D4-4379-8186-97ECCAE3255E}" type="presOf" srcId="{306C95BE-FB85-4273-8679-C056324B89EC}" destId="{8460EBFB-17AF-4B3B-8EEA-C26220270E03}" srcOrd="0" destOrd="0" presId="urn:microsoft.com/office/officeart/2018/2/layout/IconVerticalSolidList"/>
    <dgm:cxn modelId="{39D4FE71-24F9-4119-880E-FD26BDA7F218}" type="presOf" srcId="{03A773F7-3A84-4BAB-838E-A9B79B8A7E7F}" destId="{0F5BB1D6-91EE-4F1A-AD3D-43DCEF442AEC}" srcOrd="0" destOrd="0" presId="urn:microsoft.com/office/officeart/2018/2/layout/IconVerticalSolidList"/>
    <dgm:cxn modelId="{96DD7482-458F-4858-95C7-841EFF4917EC}" type="presOf" srcId="{57C952E5-A92D-4017-A34E-B92C03F18111}" destId="{18328E55-53F5-4F52-9F4A-FB6BC9920F8B}" srcOrd="0" destOrd="0" presId="urn:microsoft.com/office/officeart/2018/2/layout/IconVerticalSolidList"/>
    <dgm:cxn modelId="{AA84EA99-E6D3-4BED-BBA2-4349FDDC43C9}" srcId="{03A773F7-3A84-4BAB-838E-A9B79B8A7E7F}" destId="{57C952E5-A92D-4017-A34E-B92C03F18111}" srcOrd="1" destOrd="0" parTransId="{F1849402-03BD-4BAF-BF45-F21D9D7DB2BC}" sibTransId="{5DD5935F-B25E-43B4-83AD-0EA783DD8783}"/>
    <dgm:cxn modelId="{946D959E-4FC0-4805-92D6-2532CA968A08}" srcId="{03A773F7-3A84-4BAB-838E-A9B79B8A7E7F}" destId="{306C95BE-FB85-4273-8679-C056324B89EC}" srcOrd="0" destOrd="0" parTransId="{C4E5148C-0452-4355-9DEB-5889DB63E0DD}" sibTransId="{2AA200C8-8EB7-452F-872A-D4D6095D6604}"/>
    <dgm:cxn modelId="{696812CA-DA78-4BCE-B6C3-A96D4FAFDC56}" srcId="{03A773F7-3A84-4BAB-838E-A9B79B8A7E7F}" destId="{46136DE2-6B88-4235-8104-B9DC3796556F}" srcOrd="2" destOrd="0" parTransId="{4A03079A-FCED-4BA9-BF3E-B3C4E1CEB94D}" sibTransId="{1801ECF7-8FF5-42D0-869D-F10497D44AA1}"/>
    <dgm:cxn modelId="{291992AC-120E-4249-8570-F20D528CCEAB}" type="presParOf" srcId="{0F5BB1D6-91EE-4F1A-AD3D-43DCEF442AEC}" destId="{0CBF39E6-25BE-4A34-86F3-736C482B108F}" srcOrd="0" destOrd="0" presId="urn:microsoft.com/office/officeart/2018/2/layout/IconVerticalSolidList"/>
    <dgm:cxn modelId="{F7D12FF9-97EA-4DE6-8A06-8FB30A29EE22}" type="presParOf" srcId="{0CBF39E6-25BE-4A34-86F3-736C482B108F}" destId="{1CF9216C-7452-4F11-BE11-A8E7C15A2872}" srcOrd="0" destOrd="0" presId="urn:microsoft.com/office/officeart/2018/2/layout/IconVerticalSolidList"/>
    <dgm:cxn modelId="{FEA8C44F-6D8E-4C16-9D45-DAFD85B84215}" type="presParOf" srcId="{0CBF39E6-25BE-4A34-86F3-736C482B108F}" destId="{5E212EC9-AA78-466D-BF44-FAF27726E509}" srcOrd="1" destOrd="0" presId="urn:microsoft.com/office/officeart/2018/2/layout/IconVerticalSolidList"/>
    <dgm:cxn modelId="{7B2A2898-C3E1-48BA-B9FE-58B9D9C081E3}" type="presParOf" srcId="{0CBF39E6-25BE-4A34-86F3-736C482B108F}" destId="{0E4E3727-9C61-4F56-8944-E966AB6C7BFC}" srcOrd="2" destOrd="0" presId="urn:microsoft.com/office/officeart/2018/2/layout/IconVerticalSolidList"/>
    <dgm:cxn modelId="{879BB3F6-6AD1-4C05-8A5F-6A107DD90F3B}" type="presParOf" srcId="{0CBF39E6-25BE-4A34-86F3-736C482B108F}" destId="{8460EBFB-17AF-4B3B-8EEA-C26220270E03}" srcOrd="3" destOrd="0" presId="urn:microsoft.com/office/officeart/2018/2/layout/IconVerticalSolidList"/>
    <dgm:cxn modelId="{1319AF6E-0901-401A-B41D-8803FBF1EB28}" type="presParOf" srcId="{0F5BB1D6-91EE-4F1A-AD3D-43DCEF442AEC}" destId="{B83A33E4-7D9B-4363-8F49-B214D4E7D519}" srcOrd="1" destOrd="0" presId="urn:microsoft.com/office/officeart/2018/2/layout/IconVerticalSolidList"/>
    <dgm:cxn modelId="{BFDA8714-8258-4061-BE58-EA3B1A34AF68}" type="presParOf" srcId="{0F5BB1D6-91EE-4F1A-AD3D-43DCEF442AEC}" destId="{28ECFA67-931E-42E7-9B7B-58F97772FFFF}" srcOrd="2" destOrd="0" presId="urn:microsoft.com/office/officeart/2018/2/layout/IconVerticalSolidList"/>
    <dgm:cxn modelId="{7478AC83-0732-44F0-8DC2-92AAFBACBB05}" type="presParOf" srcId="{28ECFA67-931E-42E7-9B7B-58F97772FFFF}" destId="{EA2176DB-BA49-46A3-BF77-003C2B8B124A}" srcOrd="0" destOrd="0" presId="urn:microsoft.com/office/officeart/2018/2/layout/IconVerticalSolidList"/>
    <dgm:cxn modelId="{3B76513A-4CBC-43E0-A6F9-EAB3EACCAFEB}" type="presParOf" srcId="{28ECFA67-931E-42E7-9B7B-58F97772FFFF}" destId="{1E87DE20-EEE1-42E4-97A3-5A2DE52C3E87}" srcOrd="1" destOrd="0" presId="urn:microsoft.com/office/officeart/2018/2/layout/IconVerticalSolidList"/>
    <dgm:cxn modelId="{E210BA16-B40F-4FA7-BB0C-2B4C7717D8C3}" type="presParOf" srcId="{28ECFA67-931E-42E7-9B7B-58F97772FFFF}" destId="{D5AA7C31-9132-47DB-9BB4-FEC6D0F37BAE}" srcOrd="2" destOrd="0" presId="urn:microsoft.com/office/officeart/2018/2/layout/IconVerticalSolidList"/>
    <dgm:cxn modelId="{DBC8BB49-CFB9-4067-928F-F0DB34632A37}" type="presParOf" srcId="{28ECFA67-931E-42E7-9B7B-58F97772FFFF}" destId="{18328E55-53F5-4F52-9F4A-FB6BC9920F8B}" srcOrd="3" destOrd="0" presId="urn:microsoft.com/office/officeart/2018/2/layout/IconVerticalSolidList"/>
    <dgm:cxn modelId="{E8F521EB-23DF-48FE-8276-E7F423958AE6}" type="presParOf" srcId="{0F5BB1D6-91EE-4F1A-AD3D-43DCEF442AEC}" destId="{4CEC2D57-3974-4D3A-AB5B-DD6D16BCB887}" srcOrd="3" destOrd="0" presId="urn:microsoft.com/office/officeart/2018/2/layout/IconVerticalSolidList"/>
    <dgm:cxn modelId="{19199566-1CE9-43A9-ACC1-D6584314F91E}" type="presParOf" srcId="{0F5BB1D6-91EE-4F1A-AD3D-43DCEF442AEC}" destId="{4CD06596-E936-4523-8663-2DB9306BB450}" srcOrd="4" destOrd="0" presId="urn:microsoft.com/office/officeart/2018/2/layout/IconVerticalSolidList"/>
    <dgm:cxn modelId="{5C5CAF16-068B-4443-ADB4-9CC9B158552B}" type="presParOf" srcId="{4CD06596-E936-4523-8663-2DB9306BB450}" destId="{73BC0B08-98C7-43AE-A567-D6651A784948}" srcOrd="0" destOrd="0" presId="urn:microsoft.com/office/officeart/2018/2/layout/IconVerticalSolidList"/>
    <dgm:cxn modelId="{7C84C9D8-A4B2-4C17-8919-0AFE41027676}" type="presParOf" srcId="{4CD06596-E936-4523-8663-2DB9306BB450}" destId="{B6159C0A-83C0-4261-BAE6-70604C3CDA17}" srcOrd="1" destOrd="0" presId="urn:microsoft.com/office/officeart/2018/2/layout/IconVerticalSolidList"/>
    <dgm:cxn modelId="{47FED03C-4D86-48F4-9705-C29203D277EE}" type="presParOf" srcId="{4CD06596-E936-4523-8663-2DB9306BB450}" destId="{F27BA28C-3DD9-48F6-9DD4-E93506CBA838}" srcOrd="2" destOrd="0" presId="urn:microsoft.com/office/officeart/2018/2/layout/IconVerticalSolidList"/>
    <dgm:cxn modelId="{77D1A531-80C6-43F7-9835-1B2085E79D66}" type="presParOf" srcId="{4CD06596-E936-4523-8663-2DB9306BB450}" destId="{2878EA17-A18A-45CA-A627-5D484FDC267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41372F-BA0A-4857-BEE5-F161A75E09F2}">
      <dsp:nvSpPr>
        <dsp:cNvPr id="0" name=""/>
        <dsp:cNvSpPr/>
      </dsp:nvSpPr>
      <dsp:spPr>
        <a:xfrm>
          <a:off x="0" y="552"/>
          <a:ext cx="10972800" cy="12928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6CAAB4-93C9-48B8-84A8-A05503DF4090}">
      <dsp:nvSpPr>
        <dsp:cNvPr id="0" name=""/>
        <dsp:cNvSpPr/>
      </dsp:nvSpPr>
      <dsp:spPr>
        <a:xfrm>
          <a:off x="391077" y="291436"/>
          <a:ext cx="711049" cy="7110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27400B-8017-41BA-A0A4-FD4063480E17}">
      <dsp:nvSpPr>
        <dsp:cNvPr id="0" name=""/>
        <dsp:cNvSpPr/>
      </dsp:nvSpPr>
      <dsp:spPr>
        <a:xfrm>
          <a:off x="1493203" y="552"/>
          <a:ext cx="94795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This chapter breaks down strategy and long-term visions into smaller, manageable campaigns. </a:t>
          </a:r>
        </a:p>
      </dsp:txBody>
      <dsp:txXfrm>
        <a:off x="1493203" y="552"/>
        <a:ext cx="9479596" cy="1292816"/>
      </dsp:txXfrm>
    </dsp:sp>
    <dsp:sp modelId="{080D9D86-3D90-4A03-88C1-2570402FF480}">
      <dsp:nvSpPr>
        <dsp:cNvPr id="0" name=""/>
        <dsp:cNvSpPr/>
      </dsp:nvSpPr>
      <dsp:spPr>
        <a:xfrm>
          <a:off x="0" y="1616573"/>
          <a:ext cx="10972800" cy="12928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D7D7C2-B8A0-40E3-AC07-37B873BC518A}">
      <dsp:nvSpPr>
        <dsp:cNvPr id="0" name=""/>
        <dsp:cNvSpPr/>
      </dsp:nvSpPr>
      <dsp:spPr>
        <a:xfrm>
          <a:off x="391077" y="1907456"/>
          <a:ext cx="711049" cy="7110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09D739-D70A-485A-979A-7FEF6D730E31}">
      <dsp:nvSpPr>
        <dsp:cNvPr id="0" name=""/>
        <dsp:cNvSpPr/>
      </dsp:nvSpPr>
      <dsp:spPr>
        <a:xfrm>
          <a:off x="1493203" y="1616573"/>
          <a:ext cx="94795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Common project management techniques such as Gantt Charts, Risk Assessment, Iron Triangle of Project Management, ABCD reporting, and RACI matrix are introduced. </a:t>
          </a:r>
        </a:p>
      </dsp:txBody>
      <dsp:txXfrm>
        <a:off x="1493203" y="1616573"/>
        <a:ext cx="9479596" cy="1292816"/>
      </dsp:txXfrm>
    </dsp:sp>
    <dsp:sp modelId="{33BBD2B6-318A-4379-BFEE-A88EB6931D3E}">
      <dsp:nvSpPr>
        <dsp:cNvPr id="0" name=""/>
        <dsp:cNvSpPr/>
      </dsp:nvSpPr>
      <dsp:spPr>
        <a:xfrm>
          <a:off x="0" y="3232593"/>
          <a:ext cx="10972800" cy="12928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91B37F-53E4-47E1-AAE5-A8C8231E9DC1}">
      <dsp:nvSpPr>
        <dsp:cNvPr id="0" name=""/>
        <dsp:cNvSpPr/>
      </dsp:nvSpPr>
      <dsp:spPr>
        <a:xfrm>
          <a:off x="391077" y="3523477"/>
          <a:ext cx="711049" cy="7110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A6DD8B-A05A-4C88-B2C7-47C9EC29FD9D}">
      <dsp:nvSpPr>
        <dsp:cNvPr id="0" name=""/>
        <dsp:cNvSpPr/>
      </dsp:nvSpPr>
      <dsp:spPr>
        <a:xfrm>
          <a:off x="1493203" y="3232593"/>
          <a:ext cx="94795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Emphasizes the importance of good documentation for learning from campaign successes and failures.</a:t>
          </a:r>
        </a:p>
      </dsp:txBody>
      <dsp:txXfrm>
        <a:off x="1493203" y="3232593"/>
        <a:ext cx="9479596" cy="129281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C1F1C3-78A3-474A-8FF2-F9089996E374}">
      <dsp:nvSpPr>
        <dsp:cNvPr id="0" name=""/>
        <dsp:cNvSpPr/>
      </dsp:nvSpPr>
      <dsp:spPr>
        <a:xfrm>
          <a:off x="959850" y="983500"/>
          <a:ext cx="1454962" cy="14549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0C3F98-2975-41B2-84BC-967B96D287F3}">
      <dsp:nvSpPr>
        <dsp:cNvPr id="0" name=""/>
        <dsp:cNvSpPr/>
      </dsp:nvSpPr>
      <dsp:spPr>
        <a:xfrm>
          <a:off x="70706" y="2822462"/>
          <a:ext cx="323324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Emphasizes reducing defects and errors</a:t>
          </a:r>
        </a:p>
      </dsp:txBody>
      <dsp:txXfrm>
        <a:off x="70706" y="2822462"/>
        <a:ext cx="3233249" cy="720000"/>
      </dsp:txXfrm>
    </dsp:sp>
    <dsp:sp modelId="{CD45F388-A8AD-4A3F-BEE0-67D959C6F1E9}">
      <dsp:nvSpPr>
        <dsp:cNvPr id="0" name=""/>
        <dsp:cNvSpPr/>
      </dsp:nvSpPr>
      <dsp:spPr>
        <a:xfrm>
          <a:off x="4758918" y="983500"/>
          <a:ext cx="1454962" cy="14549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B44C65-ACD2-4B90-88B1-FF5F09D52536}">
      <dsp:nvSpPr>
        <dsp:cNvPr id="0" name=""/>
        <dsp:cNvSpPr/>
      </dsp:nvSpPr>
      <dsp:spPr>
        <a:xfrm>
          <a:off x="3869775" y="2822462"/>
          <a:ext cx="323324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Data-driven methodology using statistics</a:t>
          </a:r>
        </a:p>
      </dsp:txBody>
      <dsp:txXfrm>
        <a:off x="3869775" y="2822462"/>
        <a:ext cx="3233249" cy="720000"/>
      </dsp:txXfrm>
    </dsp:sp>
    <dsp:sp modelId="{5937DBAB-9BE8-4215-993A-67B8DAB877D2}">
      <dsp:nvSpPr>
        <dsp:cNvPr id="0" name=""/>
        <dsp:cNvSpPr/>
      </dsp:nvSpPr>
      <dsp:spPr>
        <a:xfrm>
          <a:off x="8557987" y="983500"/>
          <a:ext cx="1454962" cy="14549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408AB8-BB71-4E44-8AD3-0554A68F534F}">
      <dsp:nvSpPr>
        <dsp:cNvPr id="0" name=""/>
        <dsp:cNvSpPr/>
      </dsp:nvSpPr>
      <dsp:spPr>
        <a:xfrm>
          <a:off x="7668843" y="2822462"/>
          <a:ext cx="323324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Identifies and predicts areas for improvement</a:t>
          </a:r>
        </a:p>
      </dsp:txBody>
      <dsp:txXfrm>
        <a:off x="7668843" y="2822462"/>
        <a:ext cx="3233249" cy="7200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4AE721-00A2-DA4C-AE0E-1BA60A02C7A8}">
      <dsp:nvSpPr>
        <dsp:cNvPr id="0" name=""/>
        <dsp:cNvSpPr/>
      </dsp:nvSpPr>
      <dsp:spPr>
        <a:xfrm>
          <a:off x="0" y="11181"/>
          <a:ext cx="10972800" cy="14320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Common tools: Microsoft Project, Primavera, Jira, Confluence</a:t>
          </a:r>
        </a:p>
      </dsp:txBody>
      <dsp:txXfrm>
        <a:off x="69908" y="81089"/>
        <a:ext cx="10832984" cy="1292264"/>
      </dsp:txXfrm>
    </dsp:sp>
    <dsp:sp modelId="{433AC635-6BE6-A445-9E89-124DF4D6869D}">
      <dsp:nvSpPr>
        <dsp:cNvPr id="0" name=""/>
        <dsp:cNvSpPr/>
      </dsp:nvSpPr>
      <dsp:spPr>
        <a:xfrm>
          <a:off x="0" y="1546941"/>
          <a:ext cx="10972800" cy="14320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Web-based options: Trello, Asana, Instagantt, Smartsheet, Katana</a:t>
          </a:r>
        </a:p>
      </dsp:txBody>
      <dsp:txXfrm>
        <a:off x="69908" y="1616849"/>
        <a:ext cx="10832984" cy="1292264"/>
      </dsp:txXfrm>
    </dsp:sp>
    <dsp:sp modelId="{B36DA909-1F52-0845-A413-59792AA4267F}">
      <dsp:nvSpPr>
        <dsp:cNvPr id="0" name=""/>
        <dsp:cNvSpPr/>
      </dsp:nvSpPr>
      <dsp:spPr>
        <a:xfrm>
          <a:off x="0" y="3082701"/>
          <a:ext cx="10972800" cy="14320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Basic tools: Spreadsheets, Google Docs, ChatGPT</a:t>
          </a:r>
        </a:p>
      </dsp:txBody>
      <dsp:txXfrm>
        <a:off x="69908" y="3152609"/>
        <a:ext cx="10832984" cy="129226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917EC7-3708-3E48-81C3-CCF8AF18CB76}">
      <dsp:nvSpPr>
        <dsp:cNvPr id="0" name=""/>
        <dsp:cNvSpPr/>
      </dsp:nvSpPr>
      <dsp:spPr>
        <a:xfrm>
          <a:off x="0" y="553251"/>
          <a:ext cx="10972800" cy="10553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Consists of scope, time, cost, and quality</a:t>
          </a:r>
        </a:p>
      </dsp:txBody>
      <dsp:txXfrm>
        <a:off x="51517" y="604768"/>
        <a:ext cx="10869766" cy="952306"/>
      </dsp:txXfrm>
    </dsp:sp>
    <dsp:sp modelId="{3ACE210C-2252-0244-991F-87FDEC0C8189}">
      <dsp:nvSpPr>
        <dsp:cNvPr id="0" name=""/>
        <dsp:cNvSpPr/>
      </dsp:nvSpPr>
      <dsp:spPr>
        <a:xfrm>
          <a:off x="0" y="1735311"/>
          <a:ext cx="10972800" cy="10553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Changes in one aspect affect the others</a:t>
          </a:r>
        </a:p>
      </dsp:txBody>
      <dsp:txXfrm>
        <a:off x="51517" y="1786828"/>
        <a:ext cx="10869766" cy="952306"/>
      </dsp:txXfrm>
    </dsp:sp>
    <dsp:sp modelId="{BEDAE878-EED2-4F4F-A4BE-7A8C09CA3A08}">
      <dsp:nvSpPr>
        <dsp:cNvPr id="0" name=""/>
        <dsp:cNvSpPr/>
      </dsp:nvSpPr>
      <dsp:spPr>
        <a:xfrm>
          <a:off x="0" y="2917371"/>
          <a:ext cx="10972800" cy="10553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Helps define project success and key priorities</a:t>
          </a:r>
        </a:p>
      </dsp:txBody>
      <dsp:txXfrm>
        <a:off x="51517" y="2968888"/>
        <a:ext cx="10869766" cy="95230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711326-992D-0444-8009-CAD5A80EAF2D}">
      <dsp:nvSpPr>
        <dsp:cNvPr id="0" name=""/>
        <dsp:cNvSpPr/>
      </dsp:nvSpPr>
      <dsp:spPr>
        <a:xfrm>
          <a:off x="0" y="747539"/>
          <a:ext cx="10972800" cy="93541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Four phases: Plan, Act, Observe, Reflect</a:t>
          </a:r>
        </a:p>
      </dsp:txBody>
      <dsp:txXfrm>
        <a:off x="45663" y="793202"/>
        <a:ext cx="10881474" cy="844089"/>
      </dsp:txXfrm>
    </dsp:sp>
    <dsp:sp modelId="{CB7A6167-8F7B-EB4D-9F65-1D52B12484ED}">
      <dsp:nvSpPr>
        <dsp:cNvPr id="0" name=""/>
        <dsp:cNvSpPr/>
      </dsp:nvSpPr>
      <dsp:spPr>
        <a:xfrm>
          <a:off x="0" y="1795274"/>
          <a:ext cx="10972800" cy="93541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Key for implementing and improving projects</a:t>
          </a:r>
        </a:p>
      </dsp:txBody>
      <dsp:txXfrm>
        <a:off x="45663" y="1840937"/>
        <a:ext cx="10881474" cy="844089"/>
      </dsp:txXfrm>
    </dsp:sp>
    <dsp:sp modelId="{20CADEEC-3270-284F-B629-586EA0E7376A}">
      <dsp:nvSpPr>
        <dsp:cNvPr id="0" name=""/>
        <dsp:cNvSpPr/>
      </dsp:nvSpPr>
      <dsp:spPr>
        <a:xfrm>
          <a:off x="0" y="2843009"/>
          <a:ext cx="10972800" cy="93541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Helps adapt to changes in the external environment</a:t>
          </a:r>
        </a:p>
      </dsp:txBody>
      <dsp:txXfrm>
        <a:off x="45663" y="2888672"/>
        <a:ext cx="10881474" cy="84408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B896AA-0F4C-4FD0-AC90-0BCDDFFB7AE3}">
      <dsp:nvSpPr>
        <dsp:cNvPr id="0" name=""/>
        <dsp:cNvSpPr/>
      </dsp:nvSpPr>
      <dsp:spPr>
        <a:xfrm>
          <a:off x="0" y="552"/>
          <a:ext cx="10972800" cy="12928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6BDCC3-D1C9-4B59-A9FD-83E709F26A1C}">
      <dsp:nvSpPr>
        <dsp:cNvPr id="0" name=""/>
        <dsp:cNvSpPr/>
      </dsp:nvSpPr>
      <dsp:spPr>
        <a:xfrm>
          <a:off x="391077" y="291436"/>
          <a:ext cx="711049" cy="7110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E29739-57C8-4770-8B77-BF8429CCC436}">
      <dsp:nvSpPr>
        <dsp:cNvPr id="0" name=""/>
        <dsp:cNvSpPr/>
      </dsp:nvSpPr>
      <dsp:spPr>
        <a:xfrm>
          <a:off x="1493203" y="552"/>
          <a:ext cx="94795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Use SMART objectives and KPIs</a:t>
          </a:r>
        </a:p>
      </dsp:txBody>
      <dsp:txXfrm>
        <a:off x="1493203" y="552"/>
        <a:ext cx="9479596" cy="1292816"/>
      </dsp:txXfrm>
    </dsp:sp>
    <dsp:sp modelId="{F6D806B8-B8F6-46F7-8110-1A55A9DD06B5}">
      <dsp:nvSpPr>
        <dsp:cNvPr id="0" name=""/>
        <dsp:cNvSpPr/>
      </dsp:nvSpPr>
      <dsp:spPr>
        <a:xfrm>
          <a:off x="0" y="1616573"/>
          <a:ext cx="10972800" cy="12928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7F3B69-0013-418D-B458-B0DC8138523A}">
      <dsp:nvSpPr>
        <dsp:cNvPr id="0" name=""/>
        <dsp:cNvSpPr/>
      </dsp:nvSpPr>
      <dsp:spPr>
        <a:xfrm>
          <a:off x="391077" y="1907456"/>
          <a:ext cx="711049" cy="7110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03D89E-2281-4C97-8F58-AD4EF309D1F5}">
      <dsp:nvSpPr>
        <dsp:cNvPr id="0" name=""/>
        <dsp:cNvSpPr/>
      </dsp:nvSpPr>
      <dsp:spPr>
        <a:xfrm>
          <a:off x="1493203" y="1616573"/>
          <a:ext cx="94795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Align short-term campaign goals with strategic objectives</a:t>
          </a:r>
        </a:p>
      </dsp:txBody>
      <dsp:txXfrm>
        <a:off x="1493203" y="1616573"/>
        <a:ext cx="9479596" cy="1292816"/>
      </dsp:txXfrm>
    </dsp:sp>
    <dsp:sp modelId="{2089D84C-5F79-40D2-A9CA-C14C7DAC6526}">
      <dsp:nvSpPr>
        <dsp:cNvPr id="0" name=""/>
        <dsp:cNvSpPr/>
      </dsp:nvSpPr>
      <dsp:spPr>
        <a:xfrm>
          <a:off x="0" y="3232593"/>
          <a:ext cx="10972800" cy="12928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23D482-9025-4C8B-AA4A-8EE6B8870AA7}">
      <dsp:nvSpPr>
        <dsp:cNvPr id="0" name=""/>
        <dsp:cNvSpPr/>
      </dsp:nvSpPr>
      <dsp:spPr>
        <a:xfrm>
          <a:off x="391077" y="3523477"/>
          <a:ext cx="711049" cy="7110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DF386F-057A-4E99-B143-990F4C2D148B}">
      <dsp:nvSpPr>
        <dsp:cNvPr id="0" name=""/>
        <dsp:cNvSpPr/>
      </dsp:nvSpPr>
      <dsp:spPr>
        <a:xfrm>
          <a:off x="1493203" y="3232593"/>
          <a:ext cx="94795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Use consistent tools and datasets for year-over-year comparability</a:t>
          </a:r>
        </a:p>
      </dsp:txBody>
      <dsp:txXfrm>
        <a:off x="1493203" y="3232593"/>
        <a:ext cx="9479596" cy="129281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F6726A-6B53-4F03-BA7A-8D654621B956}">
      <dsp:nvSpPr>
        <dsp:cNvPr id="0" name=""/>
        <dsp:cNvSpPr/>
      </dsp:nvSpPr>
      <dsp:spPr>
        <a:xfrm>
          <a:off x="0" y="552"/>
          <a:ext cx="10972800" cy="12928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FC34C1-E7B5-4CBC-A313-4093D39A4E05}">
      <dsp:nvSpPr>
        <dsp:cNvPr id="0" name=""/>
        <dsp:cNvSpPr/>
      </dsp:nvSpPr>
      <dsp:spPr>
        <a:xfrm>
          <a:off x="391077" y="291436"/>
          <a:ext cx="711049" cy="7110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BC5274-49C1-4E51-A2B3-49EAF1C6AF2C}">
      <dsp:nvSpPr>
        <dsp:cNvPr id="0" name=""/>
        <dsp:cNvSpPr/>
      </dsp:nvSpPr>
      <dsp:spPr>
        <a:xfrm>
          <a:off x="1493203" y="552"/>
          <a:ext cx="94795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Gantt charts for </a:t>
          </a:r>
          <a:r>
            <a:rPr lang="en-US" sz="2500" kern="1200" dirty="0" err="1"/>
            <a:t>visualising</a:t>
          </a:r>
          <a:r>
            <a:rPr lang="en-US" sz="2500" kern="1200" dirty="0"/>
            <a:t> project timelines</a:t>
          </a:r>
        </a:p>
      </dsp:txBody>
      <dsp:txXfrm>
        <a:off x="1493203" y="552"/>
        <a:ext cx="9479596" cy="1292816"/>
      </dsp:txXfrm>
    </dsp:sp>
    <dsp:sp modelId="{7C6E7035-495E-4B3B-BDE6-731896BC86DB}">
      <dsp:nvSpPr>
        <dsp:cNvPr id="0" name=""/>
        <dsp:cNvSpPr/>
      </dsp:nvSpPr>
      <dsp:spPr>
        <a:xfrm>
          <a:off x="0" y="1616573"/>
          <a:ext cx="10972800" cy="12928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B9F22E-0C41-418D-A186-775E0793450A}">
      <dsp:nvSpPr>
        <dsp:cNvPr id="0" name=""/>
        <dsp:cNvSpPr/>
      </dsp:nvSpPr>
      <dsp:spPr>
        <a:xfrm>
          <a:off x="391077" y="1907456"/>
          <a:ext cx="711049" cy="7110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4C47CF-6E6E-44CB-8664-EB1F889B7415}">
      <dsp:nvSpPr>
        <dsp:cNvPr id="0" name=""/>
        <dsp:cNvSpPr/>
      </dsp:nvSpPr>
      <dsp:spPr>
        <a:xfrm>
          <a:off x="1493203" y="1616573"/>
          <a:ext cx="94795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Work schedule management to maintain timelines</a:t>
          </a:r>
        </a:p>
      </dsp:txBody>
      <dsp:txXfrm>
        <a:off x="1493203" y="1616573"/>
        <a:ext cx="9479596" cy="1292816"/>
      </dsp:txXfrm>
    </dsp:sp>
    <dsp:sp modelId="{AAD0E626-02FD-41DD-92DE-95016F90FEB9}">
      <dsp:nvSpPr>
        <dsp:cNvPr id="0" name=""/>
        <dsp:cNvSpPr/>
      </dsp:nvSpPr>
      <dsp:spPr>
        <a:xfrm>
          <a:off x="0" y="3232593"/>
          <a:ext cx="10972800" cy="12928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FC2500-35F6-446B-86D9-0B95B329B664}">
      <dsp:nvSpPr>
        <dsp:cNvPr id="0" name=""/>
        <dsp:cNvSpPr/>
      </dsp:nvSpPr>
      <dsp:spPr>
        <a:xfrm>
          <a:off x="391077" y="3523477"/>
          <a:ext cx="711049" cy="7110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476B76-216A-489A-8D5E-CB3AD1844516}">
      <dsp:nvSpPr>
        <dsp:cNvPr id="0" name=""/>
        <dsp:cNvSpPr/>
      </dsp:nvSpPr>
      <dsp:spPr>
        <a:xfrm>
          <a:off x="1493203" y="3232593"/>
          <a:ext cx="94795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Critical path identifies the shortest time frame for project completion</a:t>
          </a:r>
        </a:p>
      </dsp:txBody>
      <dsp:txXfrm>
        <a:off x="1493203" y="3232593"/>
        <a:ext cx="9479596" cy="129281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09D926-EC4E-4E7D-B5AC-8A386614702C}">
      <dsp:nvSpPr>
        <dsp:cNvPr id="0" name=""/>
        <dsp:cNvSpPr/>
      </dsp:nvSpPr>
      <dsp:spPr>
        <a:xfrm>
          <a:off x="959850" y="983500"/>
          <a:ext cx="1454962" cy="14549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4F7C67-CC77-4DA1-8B07-C3BDD0628D55}">
      <dsp:nvSpPr>
        <dsp:cNvPr id="0" name=""/>
        <dsp:cNvSpPr/>
      </dsp:nvSpPr>
      <dsp:spPr>
        <a:xfrm>
          <a:off x="70706" y="2822462"/>
          <a:ext cx="323324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Identify, assess, prioritize, and monitor risks</a:t>
          </a:r>
        </a:p>
      </dsp:txBody>
      <dsp:txXfrm>
        <a:off x="70706" y="2822462"/>
        <a:ext cx="3233249" cy="720000"/>
      </dsp:txXfrm>
    </dsp:sp>
    <dsp:sp modelId="{21743B77-A223-4B8E-9B25-C0814B3976A3}">
      <dsp:nvSpPr>
        <dsp:cNvPr id="0" name=""/>
        <dsp:cNvSpPr/>
      </dsp:nvSpPr>
      <dsp:spPr>
        <a:xfrm>
          <a:off x="4758918" y="983500"/>
          <a:ext cx="1454962" cy="14549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3E3D02-82BF-4445-8AE5-0B42F2163E8B}">
      <dsp:nvSpPr>
        <dsp:cNvPr id="0" name=""/>
        <dsp:cNvSpPr/>
      </dsp:nvSpPr>
      <dsp:spPr>
        <a:xfrm>
          <a:off x="3869775" y="2822462"/>
          <a:ext cx="323324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Use a risk register for documentation</a:t>
          </a:r>
        </a:p>
      </dsp:txBody>
      <dsp:txXfrm>
        <a:off x="3869775" y="2822462"/>
        <a:ext cx="3233249" cy="720000"/>
      </dsp:txXfrm>
    </dsp:sp>
    <dsp:sp modelId="{29BF0566-CCD4-4B3D-B923-E69608A23750}">
      <dsp:nvSpPr>
        <dsp:cNvPr id="0" name=""/>
        <dsp:cNvSpPr/>
      </dsp:nvSpPr>
      <dsp:spPr>
        <a:xfrm>
          <a:off x="8557987" y="983500"/>
          <a:ext cx="1454962" cy="14549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17028B-04A0-4C6E-9C11-FD9BB1141F93}">
      <dsp:nvSpPr>
        <dsp:cNvPr id="0" name=""/>
        <dsp:cNvSpPr/>
      </dsp:nvSpPr>
      <dsp:spPr>
        <a:xfrm>
          <a:off x="7668843" y="2822462"/>
          <a:ext cx="323324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Regularly review and update the risk register</a:t>
          </a:r>
        </a:p>
      </dsp:txBody>
      <dsp:txXfrm>
        <a:off x="7668843" y="2822462"/>
        <a:ext cx="3233249" cy="72000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152C9E-D260-4D2F-9ED9-D3C9DBF8B50C}">
      <dsp:nvSpPr>
        <dsp:cNvPr id="0" name=""/>
        <dsp:cNvSpPr/>
      </dsp:nvSpPr>
      <dsp:spPr>
        <a:xfrm>
          <a:off x="0" y="3535"/>
          <a:ext cx="10972800" cy="75314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9B3507-D752-4BCE-B805-A09A8828B397}">
      <dsp:nvSpPr>
        <dsp:cNvPr id="0" name=""/>
        <dsp:cNvSpPr/>
      </dsp:nvSpPr>
      <dsp:spPr>
        <a:xfrm>
          <a:off x="227827" y="172994"/>
          <a:ext cx="414231" cy="4142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371F06-4BD2-4CA4-9A07-D773EF6B7FAF}">
      <dsp:nvSpPr>
        <dsp:cNvPr id="0" name=""/>
        <dsp:cNvSpPr/>
      </dsp:nvSpPr>
      <dsp:spPr>
        <a:xfrm>
          <a:off x="869886" y="3535"/>
          <a:ext cx="10102913" cy="753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708" tIns="79708" rIns="79708" bIns="7970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1 - Negligible</a:t>
          </a:r>
          <a:endParaRPr lang="en-US" sz="1900" kern="1200" dirty="0"/>
        </a:p>
      </dsp:txBody>
      <dsp:txXfrm>
        <a:off x="869886" y="3535"/>
        <a:ext cx="10102913" cy="753148"/>
      </dsp:txXfrm>
    </dsp:sp>
    <dsp:sp modelId="{374155C4-3D44-4415-812D-8799D9546910}">
      <dsp:nvSpPr>
        <dsp:cNvPr id="0" name=""/>
        <dsp:cNvSpPr/>
      </dsp:nvSpPr>
      <dsp:spPr>
        <a:xfrm>
          <a:off x="0" y="944971"/>
          <a:ext cx="10972800" cy="75314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5E6AD6-47E9-40DC-8697-AC7E6109DC24}">
      <dsp:nvSpPr>
        <dsp:cNvPr id="0" name=""/>
        <dsp:cNvSpPr/>
      </dsp:nvSpPr>
      <dsp:spPr>
        <a:xfrm>
          <a:off x="227827" y="1114429"/>
          <a:ext cx="414231" cy="4142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434596-D25B-4D4C-939D-BA88245F81B3}">
      <dsp:nvSpPr>
        <dsp:cNvPr id="0" name=""/>
        <dsp:cNvSpPr/>
      </dsp:nvSpPr>
      <dsp:spPr>
        <a:xfrm>
          <a:off x="869886" y="944971"/>
          <a:ext cx="10102913" cy="753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708" tIns="79708" rIns="79708" bIns="7970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2 - Marginal</a:t>
          </a:r>
          <a:endParaRPr lang="en-US" sz="1900" kern="1200" dirty="0"/>
        </a:p>
      </dsp:txBody>
      <dsp:txXfrm>
        <a:off x="869886" y="944971"/>
        <a:ext cx="10102913" cy="753148"/>
      </dsp:txXfrm>
    </dsp:sp>
    <dsp:sp modelId="{DA70ECD7-CCB8-451C-9955-27F179BDDF94}">
      <dsp:nvSpPr>
        <dsp:cNvPr id="0" name=""/>
        <dsp:cNvSpPr/>
      </dsp:nvSpPr>
      <dsp:spPr>
        <a:xfrm>
          <a:off x="0" y="1886407"/>
          <a:ext cx="10972800" cy="75314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2CD629-BCE4-431E-9D97-E37B4F89BAA2}">
      <dsp:nvSpPr>
        <dsp:cNvPr id="0" name=""/>
        <dsp:cNvSpPr/>
      </dsp:nvSpPr>
      <dsp:spPr>
        <a:xfrm>
          <a:off x="227827" y="2055865"/>
          <a:ext cx="414231" cy="41423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2E3209-58FD-4A18-B3B4-9F241E06F4DE}">
      <dsp:nvSpPr>
        <dsp:cNvPr id="0" name=""/>
        <dsp:cNvSpPr/>
      </dsp:nvSpPr>
      <dsp:spPr>
        <a:xfrm>
          <a:off x="869886" y="1886407"/>
          <a:ext cx="10102913" cy="753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708" tIns="79708" rIns="79708" bIns="7970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3 - Important</a:t>
          </a:r>
          <a:endParaRPr lang="en-US" sz="1900" kern="1200" dirty="0"/>
        </a:p>
      </dsp:txBody>
      <dsp:txXfrm>
        <a:off x="869886" y="1886407"/>
        <a:ext cx="10102913" cy="753148"/>
      </dsp:txXfrm>
    </dsp:sp>
    <dsp:sp modelId="{2F185696-3AEF-46F2-AF6F-AFA33F3E8763}">
      <dsp:nvSpPr>
        <dsp:cNvPr id="0" name=""/>
        <dsp:cNvSpPr/>
      </dsp:nvSpPr>
      <dsp:spPr>
        <a:xfrm>
          <a:off x="0" y="2827842"/>
          <a:ext cx="10972800" cy="75314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6FFED9-AB62-4BE3-B5B5-8B81F06890FF}">
      <dsp:nvSpPr>
        <dsp:cNvPr id="0" name=""/>
        <dsp:cNvSpPr/>
      </dsp:nvSpPr>
      <dsp:spPr>
        <a:xfrm>
          <a:off x="227827" y="2997301"/>
          <a:ext cx="414231" cy="41423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AE4376-860B-414D-9387-48C9EE127FD2}">
      <dsp:nvSpPr>
        <dsp:cNvPr id="0" name=""/>
        <dsp:cNvSpPr/>
      </dsp:nvSpPr>
      <dsp:spPr>
        <a:xfrm>
          <a:off x="869886" y="2827842"/>
          <a:ext cx="10102913" cy="753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708" tIns="79708" rIns="79708" bIns="7970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4 - Serious</a:t>
          </a:r>
          <a:endParaRPr lang="en-US" sz="1900" kern="1200" dirty="0"/>
        </a:p>
      </dsp:txBody>
      <dsp:txXfrm>
        <a:off x="869886" y="2827842"/>
        <a:ext cx="10102913" cy="753148"/>
      </dsp:txXfrm>
    </dsp:sp>
    <dsp:sp modelId="{B2B6C77B-6124-4000-BF31-8268F3691C46}">
      <dsp:nvSpPr>
        <dsp:cNvPr id="0" name=""/>
        <dsp:cNvSpPr/>
      </dsp:nvSpPr>
      <dsp:spPr>
        <a:xfrm>
          <a:off x="0" y="3769278"/>
          <a:ext cx="10972800" cy="75314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BEFDF7-A40C-4ED4-A10C-4F41E20E480F}">
      <dsp:nvSpPr>
        <dsp:cNvPr id="0" name=""/>
        <dsp:cNvSpPr/>
      </dsp:nvSpPr>
      <dsp:spPr>
        <a:xfrm>
          <a:off x="227827" y="3938736"/>
          <a:ext cx="414231" cy="41423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6982CF-F4BF-4498-AB19-30B328F7C3F3}">
      <dsp:nvSpPr>
        <dsp:cNvPr id="0" name=""/>
        <dsp:cNvSpPr/>
      </dsp:nvSpPr>
      <dsp:spPr>
        <a:xfrm>
          <a:off x="869886" y="3769278"/>
          <a:ext cx="10102913" cy="753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708" tIns="79708" rIns="79708" bIns="7970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5 - Catastrophic</a:t>
          </a:r>
          <a:endParaRPr lang="en-US" sz="1900" kern="1200" dirty="0"/>
        </a:p>
      </dsp:txBody>
      <dsp:txXfrm>
        <a:off x="869886" y="3769278"/>
        <a:ext cx="10102913" cy="75314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9141C6-095B-41A3-A957-856D54CBC5FD}">
      <dsp:nvSpPr>
        <dsp:cNvPr id="0" name=""/>
        <dsp:cNvSpPr/>
      </dsp:nvSpPr>
      <dsp:spPr>
        <a:xfrm>
          <a:off x="0" y="3535"/>
          <a:ext cx="10972800" cy="7531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3208D5-90E0-427E-A2E9-F4A46F0AAAC4}">
      <dsp:nvSpPr>
        <dsp:cNvPr id="0" name=""/>
        <dsp:cNvSpPr/>
      </dsp:nvSpPr>
      <dsp:spPr>
        <a:xfrm>
          <a:off x="227827" y="172994"/>
          <a:ext cx="414231" cy="4142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562E5A-E1C6-4A38-BFCB-4E7EC09F2093}">
      <dsp:nvSpPr>
        <dsp:cNvPr id="0" name=""/>
        <dsp:cNvSpPr/>
      </dsp:nvSpPr>
      <dsp:spPr>
        <a:xfrm>
          <a:off x="869886" y="3535"/>
          <a:ext cx="10102913" cy="753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708" tIns="79708" rIns="79708" bIns="7970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1 - Impossible</a:t>
          </a:r>
          <a:endParaRPr lang="en-US" sz="1900" kern="1200" dirty="0"/>
        </a:p>
      </dsp:txBody>
      <dsp:txXfrm>
        <a:off x="869886" y="3535"/>
        <a:ext cx="10102913" cy="753148"/>
      </dsp:txXfrm>
    </dsp:sp>
    <dsp:sp modelId="{5BD42845-D59D-46F7-8D8E-5A2F8E706075}">
      <dsp:nvSpPr>
        <dsp:cNvPr id="0" name=""/>
        <dsp:cNvSpPr/>
      </dsp:nvSpPr>
      <dsp:spPr>
        <a:xfrm>
          <a:off x="0" y="944971"/>
          <a:ext cx="10972800" cy="7531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13FB0C-62DA-4A02-8799-A4F07C1DED1B}">
      <dsp:nvSpPr>
        <dsp:cNvPr id="0" name=""/>
        <dsp:cNvSpPr/>
      </dsp:nvSpPr>
      <dsp:spPr>
        <a:xfrm>
          <a:off x="227827" y="1114429"/>
          <a:ext cx="414231" cy="4142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1874E9-065A-459E-92BA-CEE1F2C0065A}">
      <dsp:nvSpPr>
        <dsp:cNvPr id="0" name=""/>
        <dsp:cNvSpPr/>
      </dsp:nvSpPr>
      <dsp:spPr>
        <a:xfrm>
          <a:off x="869886" y="944971"/>
          <a:ext cx="10102913" cy="753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708" tIns="79708" rIns="79708" bIns="7970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2 - Remote</a:t>
          </a:r>
          <a:endParaRPr lang="en-US" sz="1900" kern="1200" dirty="0"/>
        </a:p>
      </dsp:txBody>
      <dsp:txXfrm>
        <a:off x="869886" y="944971"/>
        <a:ext cx="10102913" cy="753148"/>
      </dsp:txXfrm>
    </dsp:sp>
    <dsp:sp modelId="{C7C8F418-AC9C-40DA-904E-006D3B5772A6}">
      <dsp:nvSpPr>
        <dsp:cNvPr id="0" name=""/>
        <dsp:cNvSpPr/>
      </dsp:nvSpPr>
      <dsp:spPr>
        <a:xfrm>
          <a:off x="0" y="1886407"/>
          <a:ext cx="10972800" cy="7531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7506CB-EE04-4167-8AB3-905890BAE26E}">
      <dsp:nvSpPr>
        <dsp:cNvPr id="0" name=""/>
        <dsp:cNvSpPr/>
      </dsp:nvSpPr>
      <dsp:spPr>
        <a:xfrm>
          <a:off x="227827" y="2055865"/>
          <a:ext cx="414231" cy="41423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C1FD9A-EC82-4015-A4E9-9D3FF0810B4E}">
      <dsp:nvSpPr>
        <dsp:cNvPr id="0" name=""/>
        <dsp:cNvSpPr/>
      </dsp:nvSpPr>
      <dsp:spPr>
        <a:xfrm>
          <a:off x="869886" y="1886407"/>
          <a:ext cx="10102913" cy="753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708" tIns="79708" rIns="79708" bIns="7970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3 - Unlikely</a:t>
          </a:r>
          <a:endParaRPr lang="en-US" sz="1900" kern="1200" dirty="0"/>
        </a:p>
      </dsp:txBody>
      <dsp:txXfrm>
        <a:off x="869886" y="1886407"/>
        <a:ext cx="10102913" cy="753148"/>
      </dsp:txXfrm>
    </dsp:sp>
    <dsp:sp modelId="{3E6C88C6-F541-48A9-8A4A-8E67CD66103D}">
      <dsp:nvSpPr>
        <dsp:cNvPr id="0" name=""/>
        <dsp:cNvSpPr/>
      </dsp:nvSpPr>
      <dsp:spPr>
        <a:xfrm>
          <a:off x="0" y="2827842"/>
          <a:ext cx="10972800" cy="7531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002BC7-03FD-4129-88F9-C6DC5E4F0115}">
      <dsp:nvSpPr>
        <dsp:cNvPr id="0" name=""/>
        <dsp:cNvSpPr/>
      </dsp:nvSpPr>
      <dsp:spPr>
        <a:xfrm>
          <a:off x="227827" y="2997301"/>
          <a:ext cx="414231" cy="41423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024B36-DD84-4D5F-B7B6-E816678DB426}">
      <dsp:nvSpPr>
        <dsp:cNvPr id="0" name=""/>
        <dsp:cNvSpPr/>
      </dsp:nvSpPr>
      <dsp:spPr>
        <a:xfrm>
          <a:off x="869886" y="2827842"/>
          <a:ext cx="10102913" cy="753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708" tIns="79708" rIns="79708" bIns="7970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4 - Possible</a:t>
          </a:r>
          <a:endParaRPr lang="en-US" sz="1900" kern="1200" dirty="0"/>
        </a:p>
      </dsp:txBody>
      <dsp:txXfrm>
        <a:off x="869886" y="2827842"/>
        <a:ext cx="10102913" cy="753148"/>
      </dsp:txXfrm>
    </dsp:sp>
    <dsp:sp modelId="{CC1EE234-681A-46D3-8F8D-001330076887}">
      <dsp:nvSpPr>
        <dsp:cNvPr id="0" name=""/>
        <dsp:cNvSpPr/>
      </dsp:nvSpPr>
      <dsp:spPr>
        <a:xfrm>
          <a:off x="0" y="3769278"/>
          <a:ext cx="10972800" cy="7531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EEC763-0F86-40D6-8B65-1638288428A1}">
      <dsp:nvSpPr>
        <dsp:cNvPr id="0" name=""/>
        <dsp:cNvSpPr/>
      </dsp:nvSpPr>
      <dsp:spPr>
        <a:xfrm>
          <a:off x="227827" y="3938736"/>
          <a:ext cx="414231" cy="41423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98B13-C392-4982-A617-FCA5DD3DDDF6}">
      <dsp:nvSpPr>
        <dsp:cNvPr id="0" name=""/>
        <dsp:cNvSpPr/>
      </dsp:nvSpPr>
      <dsp:spPr>
        <a:xfrm>
          <a:off x="869886" y="3769278"/>
          <a:ext cx="10102913" cy="753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708" tIns="79708" rIns="79708" bIns="7970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5 - Probable</a:t>
          </a:r>
          <a:endParaRPr lang="en-US" sz="1900" kern="1200" dirty="0"/>
        </a:p>
      </dsp:txBody>
      <dsp:txXfrm>
        <a:off x="869886" y="3769278"/>
        <a:ext cx="10102913" cy="75314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992B3C-62B5-D24A-9853-5C2470DF098E}">
      <dsp:nvSpPr>
        <dsp:cNvPr id="0" name=""/>
        <dsp:cNvSpPr/>
      </dsp:nvSpPr>
      <dsp:spPr>
        <a:xfrm>
          <a:off x="0" y="846391"/>
          <a:ext cx="6263640" cy="695565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1 x risk at Red (assessment of 16 – 25)</a:t>
          </a:r>
          <a:endParaRPr lang="en-US" sz="2900" kern="1200" dirty="0"/>
        </a:p>
      </dsp:txBody>
      <dsp:txXfrm>
        <a:off x="33955" y="880346"/>
        <a:ext cx="6195730" cy="627655"/>
      </dsp:txXfrm>
    </dsp:sp>
    <dsp:sp modelId="{3BF55B66-7C73-5643-BDF5-9D4E8B868A75}">
      <dsp:nvSpPr>
        <dsp:cNvPr id="0" name=""/>
        <dsp:cNvSpPr/>
      </dsp:nvSpPr>
      <dsp:spPr>
        <a:xfrm>
          <a:off x="0" y="1625476"/>
          <a:ext cx="6263640" cy="695565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1 x risk at Amber (assessment of 7 – 12)</a:t>
          </a:r>
          <a:endParaRPr lang="en-US" sz="2900" kern="1200" dirty="0"/>
        </a:p>
      </dsp:txBody>
      <dsp:txXfrm>
        <a:off x="33955" y="1659431"/>
        <a:ext cx="6195730" cy="627655"/>
      </dsp:txXfrm>
    </dsp:sp>
    <dsp:sp modelId="{21415B9A-5E7C-BC43-890E-4F789A79BA42}">
      <dsp:nvSpPr>
        <dsp:cNvPr id="0" name=""/>
        <dsp:cNvSpPr/>
      </dsp:nvSpPr>
      <dsp:spPr>
        <a:xfrm>
          <a:off x="0" y="2404561"/>
          <a:ext cx="6263640" cy="695565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1 x risk at Green (assessment of 0 – 6)</a:t>
          </a:r>
          <a:endParaRPr lang="en-US" sz="2900" kern="1200" dirty="0"/>
        </a:p>
      </dsp:txBody>
      <dsp:txXfrm>
        <a:off x="33955" y="2438516"/>
        <a:ext cx="6195730" cy="627655"/>
      </dsp:txXfrm>
    </dsp:sp>
    <dsp:sp modelId="{2DB912F1-31C6-7241-A058-AF6F94D695D8}">
      <dsp:nvSpPr>
        <dsp:cNvPr id="0" name=""/>
        <dsp:cNvSpPr/>
      </dsp:nvSpPr>
      <dsp:spPr>
        <a:xfrm>
          <a:off x="0" y="3183646"/>
          <a:ext cx="6263640" cy="695565"/>
        </a:xfrm>
        <a:prstGeom prst="round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Is the project viable? </a:t>
          </a:r>
          <a:endParaRPr lang="en-US" sz="2900" kern="1200" dirty="0"/>
        </a:p>
      </dsp:txBody>
      <dsp:txXfrm>
        <a:off x="33955" y="3217601"/>
        <a:ext cx="6195730" cy="627655"/>
      </dsp:txXfrm>
    </dsp:sp>
    <dsp:sp modelId="{2373DE98-9F85-3040-B071-8C446DC88FA6}">
      <dsp:nvSpPr>
        <dsp:cNvPr id="0" name=""/>
        <dsp:cNvSpPr/>
      </dsp:nvSpPr>
      <dsp:spPr>
        <a:xfrm>
          <a:off x="0" y="3962731"/>
          <a:ext cx="6263640" cy="695565"/>
        </a:xfrm>
        <a:prstGeom prst="round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Are all risks on Red difficult to mitigate? </a:t>
          </a:r>
          <a:endParaRPr lang="en-US" sz="2900" kern="1200" dirty="0"/>
        </a:p>
      </dsp:txBody>
      <dsp:txXfrm>
        <a:off x="33955" y="3996686"/>
        <a:ext cx="6195730" cy="6276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D81877-5171-4F5A-AF18-A2E9527F36CC}">
      <dsp:nvSpPr>
        <dsp:cNvPr id="0" name=""/>
        <dsp:cNvSpPr/>
      </dsp:nvSpPr>
      <dsp:spPr>
        <a:xfrm>
          <a:off x="0" y="552"/>
          <a:ext cx="10972800" cy="129281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D68A20-04C7-41B3-BA7E-C2BB0518872E}">
      <dsp:nvSpPr>
        <dsp:cNvPr id="0" name=""/>
        <dsp:cNvSpPr/>
      </dsp:nvSpPr>
      <dsp:spPr>
        <a:xfrm>
          <a:off x="391077" y="291436"/>
          <a:ext cx="711049" cy="7110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E41774-411A-4469-9521-11758D29B8A0}">
      <dsp:nvSpPr>
        <dsp:cNvPr id="0" name=""/>
        <dsp:cNvSpPr/>
      </dsp:nvSpPr>
      <dsp:spPr>
        <a:xfrm>
          <a:off x="1493203" y="552"/>
          <a:ext cx="94795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Translate strategic objectives into project campaigns</a:t>
          </a:r>
        </a:p>
      </dsp:txBody>
      <dsp:txXfrm>
        <a:off x="1493203" y="552"/>
        <a:ext cx="9479596" cy="1292816"/>
      </dsp:txXfrm>
    </dsp:sp>
    <dsp:sp modelId="{99FF5BA9-BEFE-481A-B67E-5253B1386921}">
      <dsp:nvSpPr>
        <dsp:cNvPr id="0" name=""/>
        <dsp:cNvSpPr/>
      </dsp:nvSpPr>
      <dsp:spPr>
        <a:xfrm>
          <a:off x="0" y="1616573"/>
          <a:ext cx="10972800" cy="129281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EA1F90-E289-418B-A3D5-DE0ECC429113}">
      <dsp:nvSpPr>
        <dsp:cNvPr id="0" name=""/>
        <dsp:cNvSpPr/>
      </dsp:nvSpPr>
      <dsp:spPr>
        <a:xfrm>
          <a:off x="391077" y="1907456"/>
          <a:ext cx="711049" cy="7110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D3366A-C2CC-4A5E-BFDD-F35A63696DBF}">
      <dsp:nvSpPr>
        <dsp:cNvPr id="0" name=""/>
        <dsp:cNvSpPr/>
      </dsp:nvSpPr>
      <dsp:spPr>
        <a:xfrm>
          <a:off x="1493203" y="1616573"/>
          <a:ext cx="94795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Understand the planning of marketing campaigns</a:t>
          </a:r>
        </a:p>
      </dsp:txBody>
      <dsp:txXfrm>
        <a:off x="1493203" y="1616573"/>
        <a:ext cx="9479596" cy="1292816"/>
      </dsp:txXfrm>
    </dsp:sp>
    <dsp:sp modelId="{B4D48056-61DD-4DF9-974C-AB1D0DCEEAF5}">
      <dsp:nvSpPr>
        <dsp:cNvPr id="0" name=""/>
        <dsp:cNvSpPr/>
      </dsp:nvSpPr>
      <dsp:spPr>
        <a:xfrm>
          <a:off x="0" y="3232593"/>
          <a:ext cx="10972800" cy="129281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F961C6-78F2-4DE0-A8B4-29F8B9E3441E}">
      <dsp:nvSpPr>
        <dsp:cNvPr id="0" name=""/>
        <dsp:cNvSpPr/>
      </dsp:nvSpPr>
      <dsp:spPr>
        <a:xfrm>
          <a:off x="391077" y="3523477"/>
          <a:ext cx="711049" cy="7110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0F001B-9AAE-4774-B410-2F13F01A3000}">
      <dsp:nvSpPr>
        <dsp:cNvPr id="0" name=""/>
        <dsp:cNvSpPr/>
      </dsp:nvSpPr>
      <dsp:spPr>
        <a:xfrm>
          <a:off x="1493203" y="3232593"/>
          <a:ext cx="94795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Document projects using common project management tools and techniques</a:t>
          </a:r>
        </a:p>
      </dsp:txBody>
      <dsp:txXfrm>
        <a:off x="1493203" y="3232593"/>
        <a:ext cx="9479596" cy="129281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BC6262-026D-4B8D-A032-1A43F7097EE5}">
      <dsp:nvSpPr>
        <dsp:cNvPr id="0" name=""/>
        <dsp:cNvSpPr/>
      </dsp:nvSpPr>
      <dsp:spPr>
        <a:xfrm>
          <a:off x="0" y="552"/>
          <a:ext cx="10972800" cy="12928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0F3616-54A1-4335-B9F0-8F44CB44DE25}">
      <dsp:nvSpPr>
        <dsp:cNvPr id="0" name=""/>
        <dsp:cNvSpPr/>
      </dsp:nvSpPr>
      <dsp:spPr>
        <a:xfrm>
          <a:off x="391077" y="291436"/>
          <a:ext cx="711049" cy="7110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C3BD58-7FEA-4FFD-AA84-F2C58C513F09}">
      <dsp:nvSpPr>
        <dsp:cNvPr id="0" name=""/>
        <dsp:cNvSpPr/>
      </dsp:nvSpPr>
      <dsp:spPr>
        <a:xfrm>
          <a:off x="1493203" y="552"/>
          <a:ext cx="94795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Methods: Affordable, Percentage-of-sales, Objective-and-task</a:t>
          </a:r>
        </a:p>
      </dsp:txBody>
      <dsp:txXfrm>
        <a:off x="1493203" y="552"/>
        <a:ext cx="9479596" cy="1292816"/>
      </dsp:txXfrm>
    </dsp:sp>
    <dsp:sp modelId="{98A54EF4-B1F1-4940-8D15-80C3B5D7BAB1}">
      <dsp:nvSpPr>
        <dsp:cNvPr id="0" name=""/>
        <dsp:cNvSpPr/>
      </dsp:nvSpPr>
      <dsp:spPr>
        <a:xfrm>
          <a:off x="0" y="1616573"/>
          <a:ext cx="10972800" cy="12928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0C8A76-98B1-4F00-B41F-A97978C59FC6}">
      <dsp:nvSpPr>
        <dsp:cNvPr id="0" name=""/>
        <dsp:cNvSpPr/>
      </dsp:nvSpPr>
      <dsp:spPr>
        <a:xfrm>
          <a:off x="391077" y="1907456"/>
          <a:ext cx="711049" cy="7110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510A7C-C931-44A1-97E0-8B815636F924}">
      <dsp:nvSpPr>
        <dsp:cNvPr id="0" name=""/>
        <dsp:cNvSpPr/>
      </dsp:nvSpPr>
      <dsp:spPr>
        <a:xfrm>
          <a:off x="1493203" y="1616573"/>
          <a:ext cx="94795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Monitor and update budget regularly</a:t>
          </a:r>
        </a:p>
      </dsp:txBody>
      <dsp:txXfrm>
        <a:off x="1493203" y="1616573"/>
        <a:ext cx="9479596" cy="1292816"/>
      </dsp:txXfrm>
    </dsp:sp>
    <dsp:sp modelId="{58800080-FF5B-4298-9EE4-DA8D5622526D}">
      <dsp:nvSpPr>
        <dsp:cNvPr id="0" name=""/>
        <dsp:cNvSpPr/>
      </dsp:nvSpPr>
      <dsp:spPr>
        <a:xfrm>
          <a:off x="0" y="3232593"/>
          <a:ext cx="10972800" cy="12928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307894-B28B-49DA-AC50-C10CC27AEE5E}">
      <dsp:nvSpPr>
        <dsp:cNvPr id="0" name=""/>
        <dsp:cNvSpPr/>
      </dsp:nvSpPr>
      <dsp:spPr>
        <a:xfrm>
          <a:off x="391077" y="3523477"/>
          <a:ext cx="711049" cy="7110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D3BA3B-5829-4588-A259-E70F0B4BFE8D}">
      <dsp:nvSpPr>
        <dsp:cNvPr id="0" name=""/>
        <dsp:cNvSpPr/>
      </dsp:nvSpPr>
      <dsp:spPr>
        <a:xfrm>
          <a:off x="1493203" y="3232593"/>
          <a:ext cx="94795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Align budget with campaign goals and available resources</a:t>
          </a:r>
        </a:p>
      </dsp:txBody>
      <dsp:txXfrm>
        <a:off x="1493203" y="3232593"/>
        <a:ext cx="9479596" cy="1292816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3905E9-C71F-44DC-BCAC-9C0B58B81E08}">
      <dsp:nvSpPr>
        <dsp:cNvPr id="0" name=""/>
        <dsp:cNvSpPr/>
      </dsp:nvSpPr>
      <dsp:spPr>
        <a:xfrm>
          <a:off x="0" y="552"/>
          <a:ext cx="10972800" cy="12928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281475-E87B-4FC9-9E75-21A44B0181C1}">
      <dsp:nvSpPr>
        <dsp:cNvPr id="0" name=""/>
        <dsp:cNvSpPr/>
      </dsp:nvSpPr>
      <dsp:spPr>
        <a:xfrm>
          <a:off x="391077" y="291436"/>
          <a:ext cx="711049" cy="7110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3ABB07-45CD-4870-91D3-4CD1AD647DD7}">
      <dsp:nvSpPr>
        <dsp:cNvPr id="0" name=""/>
        <dsp:cNvSpPr/>
      </dsp:nvSpPr>
      <dsp:spPr>
        <a:xfrm>
          <a:off x="1493203" y="552"/>
          <a:ext cx="94795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Ensures tasks are conducted correctly and on time</a:t>
          </a:r>
        </a:p>
      </dsp:txBody>
      <dsp:txXfrm>
        <a:off x="1493203" y="552"/>
        <a:ext cx="9479596" cy="1292816"/>
      </dsp:txXfrm>
    </dsp:sp>
    <dsp:sp modelId="{0C24C865-9790-4335-B538-A6C81505786B}">
      <dsp:nvSpPr>
        <dsp:cNvPr id="0" name=""/>
        <dsp:cNvSpPr/>
      </dsp:nvSpPr>
      <dsp:spPr>
        <a:xfrm>
          <a:off x="0" y="1616573"/>
          <a:ext cx="10972800" cy="12928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5AEF2E-155D-414B-B735-D79618FD2E77}">
      <dsp:nvSpPr>
        <dsp:cNvPr id="0" name=""/>
        <dsp:cNvSpPr/>
      </dsp:nvSpPr>
      <dsp:spPr>
        <a:xfrm>
          <a:off x="391077" y="1907456"/>
          <a:ext cx="711049" cy="7110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36D494-C37E-4933-AF09-8CFFCFA9B66D}">
      <dsp:nvSpPr>
        <dsp:cNvPr id="0" name=""/>
        <dsp:cNvSpPr/>
      </dsp:nvSpPr>
      <dsp:spPr>
        <a:xfrm>
          <a:off x="1493203" y="1616573"/>
          <a:ext cx="94795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Daily and weekly monitoring of schedules, costs, and risks</a:t>
          </a:r>
        </a:p>
      </dsp:txBody>
      <dsp:txXfrm>
        <a:off x="1493203" y="1616573"/>
        <a:ext cx="9479596" cy="1292816"/>
      </dsp:txXfrm>
    </dsp:sp>
    <dsp:sp modelId="{C691B31C-28FC-4587-AF0F-61890786EDDD}">
      <dsp:nvSpPr>
        <dsp:cNvPr id="0" name=""/>
        <dsp:cNvSpPr/>
      </dsp:nvSpPr>
      <dsp:spPr>
        <a:xfrm>
          <a:off x="0" y="3232593"/>
          <a:ext cx="10972800" cy="12928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23229D-4830-453F-AFA6-9388D80AE6CB}">
      <dsp:nvSpPr>
        <dsp:cNvPr id="0" name=""/>
        <dsp:cNvSpPr/>
      </dsp:nvSpPr>
      <dsp:spPr>
        <a:xfrm>
          <a:off x="391077" y="3523477"/>
          <a:ext cx="711049" cy="7110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2CB85D-9502-495B-8D3F-BC902F4AB131}">
      <dsp:nvSpPr>
        <dsp:cNvPr id="0" name=""/>
        <dsp:cNvSpPr/>
      </dsp:nvSpPr>
      <dsp:spPr>
        <a:xfrm>
          <a:off x="1493203" y="3232593"/>
          <a:ext cx="94795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Adjust plans based on unforeseen circumstances</a:t>
          </a:r>
        </a:p>
      </dsp:txBody>
      <dsp:txXfrm>
        <a:off x="1493203" y="3232593"/>
        <a:ext cx="9479596" cy="1292816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6D393-0C1F-477F-9195-1889977F0064}">
      <dsp:nvSpPr>
        <dsp:cNvPr id="0" name=""/>
        <dsp:cNvSpPr/>
      </dsp:nvSpPr>
      <dsp:spPr>
        <a:xfrm>
          <a:off x="0" y="552"/>
          <a:ext cx="10972800" cy="12928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ACFE37-86EE-40FE-A37D-B27154FF05C2}">
      <dsp:nvSpPr>
        <dsp:cNvPr id="0" name=""/>
        <dsp:cNvSpPr/>
      </dsp:nvSpPr>
      <dsp:spPr>
        <a:xfrm>
          <a:off x="391077" y="291436"/>
          <a:ext cx="711049" cy="7110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B0E113-29ED-4B60-BD95-D1D751E07AD8}">
      <dsp:nvSpPr>
        <dsp:cNvPr id="0" name=""/>
        <dsp:cNvSpPr/>
      </dsp:nvSpPr>
      <dsp:spPr>
        <a:xfrm>
          <a:off x="1493203" y="552"/>
          <a:ext cx="94795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Formal and informal communication among stakeholders</a:t>
          </a:r>
        </a:p>
      </dsp:txBody>
      <dsp:txXfrm>
        <a:off x="1493203" y="552"/>
        <a:ext cx="9479596" cy="1292816"/>
      </dsp:txXfrm>
    </dsp:sp>
    <dsp:sp modelId="{36072FD7-1C56-4581-8581-D8FE25ADFEC9}">
      <dsp:nvSpPr>
        <dsp:cNvPr id="0" name=""/>
        <dsp:cNvSpPr/>
      </dsp:nvSpPr>
      <dsp:spPr>
        <a:xfrm>
          <a:off x="0" y="1616573"/>
          <a:ext cx="10972800" cy="12928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EFA57F-6A5B-4255-B464-27E46F0C81DE}">
      <dsp:nvSpPr>
        <dsp:cNvPr id="0" name=""/>
        <dsp:cNvSpPr/>
      </dsp:nvSpPr>
      <dsp:spPr>
        <a:xfrm>
          <a:off x="391077" y="1907456"/>
          <a:ext cx="711049" cy="7110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8FD6AE-475F-4EF8-A229-513485320DC4}">
      <dsp:nvSpPr>
        <dsp:cNvPr id="0" name=""/>
        <dsp:cNvSpPr/>
      </dsp:nvSpPr>
      <dsp:spPr>
        <a:xfrm>
          <a:off x="1493203" y="1616573"/>
          <a:ext cx="94795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Use tools like ABCD reports for regular updates</a:t>
          </a:r>
        </a:p>
      </dsp:txBody>
      <dsp:txXfrm>
        <a:off x="1493203" y="1616573"/>
        <a:ext cx="9479596" cy="1292816"/>
      </dsp:txXfrm>
    </dsp:sp>
    <dsp:sp modelId="{4CC34C57-E21E-494B-9916-DC92C5758650}">
      <dsp:nvSpPr>
        <dsp:cNvPr id="0" name=""/>
        <dsp:cNvSpPr/>
      </dsp:nvSpPr>
      <dsp:spPr>
        <a:xfrm>
          <a:off x="0" y="3232593"/>
          <a:ext cx="10972800" cy="12928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98EE0B-1A1A-4542-A3F5-50833442A4D0}">
      <dsp:nvSpPr>
        <dsp:cNvPr id="0" name=""/>
        <dsp:cNvSpPr/>
      </dsp:nvSpPr>
      <dsp:spPr>
        <a:xfrm>
          <a:off x="391077" y="3523477"/>
          <a:ext cx="711049" cy="7110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228052-7FD4-4105-A1A2-A1D5128439E6}">
      <dsp:nvSpPr>
        <dsp:cNvPr id="0" name=""/>
        <dsp:cNvSpPr/>
      </dsp:nvSpPr>
      <dsp:spPr>
        <a:xfrm>
          <a:off x="1493203" y="3232593"/>
          <a:ext cx="94795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Management-by-exception for critical issues</a:t>
          </a:r>
        </a:p>
      </dsp:txBody>
      <dsp:txXfrm>
        <a:off x="1493203" y="3232593"/>
        <a:ext cx="9479596" cy="1292816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ABC665-FB3B-244A-BE1F-CCD0D8B8B35E}">
      <dsp:nvSpPr>
        <dsp:cNvPr id="0" name=""/>
        <dsp:cNvSpPr/>
      </dsp:nvSpPr>
      <dsp:spPr>
        <a:xfrm>
          <a:off x="857" y="179864"/>
          <a:ext cx="3471862" cy="41662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43" tIns="0" rIns="342943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Use RACI matrix to clarify roles</a:t>
          </a:r>
        </a:p>
      </dsp:txBody>
      <dsp:txXfrm>
        <a:off x="857" y="1846358"/>
        <a:ext cx="3471862" cy="2499740"/>
      </dsp:txXfrm>
    </dsp:sp>
    <dsp:sp modelId="{95929DBC-CF60-554B-9010-7319FB7EB774}">
      <dsp:nvSpPr>
        <dsp:cNvPr id="0" name=""/>
        <dsp:cNvSpPr/>
      </dsp:nvSpPr>
      <dsp:spPr>
        <a:xfrm>
          <a:off x="857" y="179864"/>
          <a:ext cx="3471862" cy="1666494"/>
        </a:xfrm>
        <a:prstGeom prst="rect">
          <a:avLst/>
        </a:prstGeom>
        <a:noFill/>
        <a:ln w="254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43" tIns="165100" rIns="342943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</a:p>
      </dsp:txBody>
      <dsp:txXfrm>
        <a:off x="857" y="179864"/>
        <a:ext cx="3471862" cy="1666494"/>
      </dsp:txXfrm>
    </dsp:sp>
    <dsp:sp modelId="{FCFE65AF-283C-424F-A1B9-E5A3E7CD1F30}">
      <dsp:nvSpPr>
        <dsp:cNvPr id="0" name=""/>
        <dsp:cNvSpPr/>
      </dsp:nvSpPr>
      <dsp:spPr>
        <a:xfrm>
          <a:off x="3750468" y="179864"/>
          <a:ext cx="3471862" cy="41662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43" tIns="0" rIns="342943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Maintain open communication to avoid conflicts</a:t>
          </a:r>
        </a:p>
      </dsp:txBody>
      <dsp:txXfrm>
        <a:off x="3750468" y="1846358"/>
        <a:ext cx="3471862" cy="2499740"/>
      </dsp:txXfrm>
    </dsp:sp>
    <dsp:sp modelId="{13C74402-1B77-A840-86B3-7132C71D3FB5}">
      <dsp:nvSpPr>
        <dsp:cNvPr id="0" name=""/>
        <dsp:cNvSpPr/>
      </dsp:nvSpPr>
      <dsp:spPr>
        <a:xfrm>
          <a:off x="3750468" y="179864"/>
          <a:ext cx="3471862" cy="1666494"/>
        </a:xfrm>
        <a:prstGeom prst="rect">
          <a:avLst/>
        </a:prstGeom>
        <a:noFill/>
        <a:ln w="254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43" tIns="165100" rIns="342943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3750468" y="179864"/>
        <a:ext cx="3471862" cy="1666494"/>
      </dsp:txXfrm>
    </dsp:sp>
    <dsp:sp modelId="{073B1475-8B08-264D-8B3C-06C7B1226467}">
      <dsp:nvSpPr>
        <dsp:cNvPr id="0" name=""/>
        <dsp:cNvSpPr/>
      </dsp:nvSpPr>
      <dsp:spPr>
        <a:xfrm>
          <a:off x="7500080" y="179864"/>
          <a:ext cx="3471862" cy="41662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43" tIns="0" rIns="342943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Engage stakeholders appropriately based on their roles</a:t>
          </a:r>
        </a:p>
      </dsp:txBody>
      <dsp:txXfrm>
        <a:off x="7500080" y="1846358"/>
        <a:ext cx="3471862" cy="2499740"/>
      </dsp:txXfrm>
    </dsp:sp>
    <dsp:sp modelId="{00143EBD-37AE-E542-8443-28FFC385F4AE}">
      <dsp:nvSpPr>
        <dsp:cNvPr id="0" name=""/>
        <dsp:cNvSpPr/>
      </dsp:nvSpPr>
      <dsp:spPr>
        <a:xfrm>
          <a:off x="7500080" y="179864"/>
          <a:ext cx="3471862" cy="1666494"/>
        </a:xfrm>
        <a:prstGeom prst="rect">
          <a:avLst/>
        </a:prstGeom>
        <a:noFill/>
        <a:ln w="254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43" tIns="165100" rIns="342943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</a:p>
      </dsp:txBody>
      <dsp:txXfrm>
        <a:off x="7500080" y="179864"/>
        <a:ext cx="3471862" cy="1666494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90F429-1A75-4A95-9D3B-6FFFDBC48FF5}">
      <dsp:nvSpPr>
        <dsp:cNvPr id="0" name=""/>
        <dsp:cNvSpPr/>
      </dsp:nvSpPr>
      <dsp:spPr>
        <a:xfrm>
          <a:off x="657900" y="597981"/>
          <a:ext cx="1990125" cy="199012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3538D9-1C1F-4575-BC16-9CC66139CEBA}">
      <dsp:nvSpPr>
        <dsp:cNvPr id="0" name=""/>
        <dsp:cNvSpPr/>
      </dsp:nvSpPr>
      <dsp:spPr>
        <a:xfrm>
          <a:off x="1082025" y="1022106"/>
          <a:ext cx="1141874" cy="114187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F4BB71-7B5D-4726-A22F-2F799D4293CC}">
      <dsp:nvSpPr>
        <dsp:cNvPr id="0" name=""/>
        <dsp:cNvSpPr/>
      </dsp:nvSpPr>
      <dsp:spPr>
        <a:xfrm>
          <a:off x="21712" y="3207981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Deploy the right people at the right time</a:t>
          </a:r>
        </a:p>
      </dsp:txBody>
      <dsp:txXfrm>
        <a:off x="21712" y="3207981"/>
        <a:ext cx="3262500" cy="720000"/>
      </dsp:txXfrm>
    </dsp:sp>
    <dsp:sp modelId="{275A475D-66A1-40DC-8484-489342B3D87E}">
      <dsp:nvSpPr>
        <dsp:cNvPr id="0" name=""/>
        <dsp:cNvSpPr/>
      </dsp:nvSpPr>
      <dsp:spPr>
        <a:xfrm>
          <a:off x="4491337" y="597981"/>
          <a:ext cx="1990125" cy="199012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27949D-C8B3-4ADF-A445-74F8531321E6}">
      <dsp:nvSpPr>
        <dsp:cNvPr id="0" name=""/>
        <dsp:cNvSpPr/>
      </dsp:nvSpPr>
      <dsp:spPr>
        <a:xfrm>
          <a:off x="4915462" y="1022106"/>
          <a:ext cx="1141874" cy="114187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9EC905-3653-4BE4-A18C-5A1AB9B7EACE}">
      <dsp:nvSpPr>
        <dsp:cNvPr id="0" name=""/>
        <dsp:cNvSpPr/>
      </dsp:nvSpPr>
      <dsp:spPr>
        <a:xfrm>
          <a:off x="3855150" y="3207981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Manage resources within a matrix management environment</a:t>
          </a:r>
        </a:p>
      </dsp:txBody>
      <dsp:txXfrm>
        <a:off x="3855150" y="3207981"/>
        <a:ext cx="3262500" cy="720000"/>
      </dsp:txXfrm>
    </dsp:sp>
    <dsp:sp modelId="{39E31F2A-A647-48C4-939E-C033A4724EF1}">
      <dsp:nvSpPr>
        <dsp:cNvPr id="0" name=""/>
        <dsp:cNvSpPr/>
      </dsp:nvSpPr>
      <dsp:spPr>
        <a:xfrm>
          <a:off x="8324775" y="597981"/>
          <a:ext cx="1990125" cy="1990125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4ED6BD-3D03-4A73-82CF-A1EAAD5035C3}">
      <dsp:nvSpPr>
        <dsp:cNvPr id="0" name=""/>
        <dsp:cNvSpPr/>
      </dsp:nvSpPr>
      <dsp:spPr>
        <a:xfrm>
          <a:off x="8748900" y="1022106"/>
          <a:ext cx="1141874" cy="114187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44B55B-2256-4495-83CC-091446316002}">
      <dsp:nvSpPr>
        <dsp:cNvPr id="0" name=""/>
        <dsp:cNvSpPr/>
      </dsp:nvSpPr>
      <dsp:spPr>
        <a:xfrm>
          <a:off x="7688587" y="3207981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Account for temporary contract workers if needed</a:t>
          </a:r>
        </a:p>
      </dsp:txBody>
      <dsp:txXfrm>
        <a:off x="7688587" y="3207981"/>
        <a:ext cx="3262500" cy="720000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1C903C-F0E2-4170-BE03-9BE1918BD39C}">
      <dsp:nvSpPr>
        <dsp:cNvPr id="0" name=""/>
        <dsp:cNvSpPr/>
      </dsp:nvSpPr>
      <dsp:spPr>
        <a:xfrm>
          <a:off x="0" y="552"/>
          <a:ext cx="10972800" cy="12928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6DA808-78B7-4860-B906-C5CE37EA1599}">
      <dsp:nvSpPr>
        <dsp:cNvPr id="0" name=""/>
        <dsp:cNvSpPr/>
      </dsp:nvSpPr>
      <dsp:spPr>
        <a:xfrm>
          <a:off x="391077" y="291436"/>
          <a:ext cx="711049" cy="7110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DE18F5-33AB-4D8B-8E3F-FDE54DED3B8A}">
      <dsp:nvSpPr>
        <dsp:cNvPr id="0" name=""/>
        <dsp:cNvSpPr/>
      </dsp:nvSpPr>
      <dsp:spPr>
        <a:xfrm>
          <a:off x="1493203" y="552"/>
          <a:ext cx="94795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- Ensures project outcomes meet documented requirements</a:t>
          </a:r>
        </a:p>
      </dsp:txBody>
      <dsp:txXfrm>
        <a:off x="1493203" y="552"/>
        <a:ext cx="9479596" cy="1292816"/>
      </dsp:txXfrm>
    </dsp:sp>
    <dsp:sp modelId="{5742F120-27D9-4E2C-A957-125E6EC68EB3}">
      <dsp:nvSpPr>
        <dsp:cNvPr id="0" name=""/>
        <dsp:cNvSpPr/>
      </dsp:nvSpPr>
      <dsp:spPr>
        <a:xfrm>
          <a:off x="0" y="1616573"/>
          <a:ext cx="10972800" cy="12928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4578BE-C693-40A4-B53B-06391BEF5298}">
      <dsp:nvSpPr>
        <dsp:cNvPr id="0" name=""/>
        <dsp:cNvSpPr/>
      </dsp:nvSpPr>
      <dsp:spPr>
        <a:xfrm>
          <a:off x="391077" y="1907456"/>
          <a:ext cx="711049" cy="7110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D43BCD-4E41-4A7D-8447-AAE19447573A}">
      <dsp:nvSpPr>
        <dsp:cNvPr id="0" name=""/>
        <dsp:cNvSpPr/>
      </dsp:nvSpPr>
      <dsp:spPr>
        <a:xfrm>
          <a:off x="1493203" y="1616573"/>
          <a:ext cx="94795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- Quality assurance and control from the outset</a:t>
          </a:r>
        </a:p>
      </dsp:txBody>
      <dsp:txXfrm>
        <a:off x="1493203" y="1616573"/>
        <a:ext cx="9479596" cy="1292816"/>
      </dsp:txXfrm>
    </dsp:sp>
    <dsp:sp modelId="{D8C16DA2-AE95-49B3-8805-0DE8DC85B8C6}">
      <dsp:nvSpPr>
        <dsp:cNvPr id="0" name=""/>
        <dsp:cNvSpPr/>
      </dsp:nvSpPr>
      <dsp:spPr>
        <a:xfrm>
          <a:off x="0" y="3232593"/>
          <a:ext cx="10972800" cy="12928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9E295E-64B0-4EEE-AEDA-2A0C88EF3C3D}">
      <dsp:nvSpPr>
        <dsp:cNvPr id="0" name=""/>
        <dsp:cNvSpPr/>
      </dsp:nvSpPr>
      <dsp:spPr>
        <a:xfrm>
          <a:off x="391077" y="3523477"/>
          <a:ext cx="711049" cy="7110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61A2BC-52D6-4AC9-91FC-756FFF506A47}">
      <dsp:nvSpPr>
        <dsp:cNvPr id="0" name=""/>
        <dsp:cNvSpPr/>
      </dsp:nvSpPr>
      <dsp:spPr>
        <a:xfrm>
          <a:off x="1493203" y="3232593"/>
          <a:ext cx="94795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- Measure success through defined metrics</a:t>
          </a:r>
        </a:p>
      </dsp:txBody>
      <dsp:txXfrm>
        <a:off x="1493203" y="3232593"/>
        <a:ext cx="9479596" cy="1292816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2BBB09-3253-6D40-9CA7-D9E3C623B2A7}">
      <dsp:nvSpPr>
        <dsp:cNvPr id="0" name=""/>
        <dsp:cNvSpPr/>
      </dsp:nvSpPr>
      <dsp:spPr>
        <a:xfrm>
          <a:off x="0" y="0"/>
          <a:ext cx="3428999" cy="45259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338" tIns="330200" rIns="267338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Track current activity and progress against original plans</a:t>
          </a:r>
        </a:p>
      </dsp:txBody>
      <dsp:txXfrm>
        <a:off x="0" y="1719865"/>
        <a:ext cx="3428999" cy="2715577"/>
      </dsp:txXfrm>
    </dsp:sp>
    <dsp:sp modelId="{6149525D-FA2F-0A4D-9E59-C470853E60A8}">
      <dsp:nvSpPr>
        <dsp:cNvPr id="0" name=""/>
        <dsp:cNvSpPr/>
      </dsp:nvSpPr>
      <dsp:spPr>
        <a:xfrm>
          <a:off x="1035605" y="452596"/>
          <a:ext cx="1357788" cy="13577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5859" tIns="12700" rIns="105859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234448" y="651439"/>
        <a:ext cx="960102" cy="960102"/>
      </dsp:txXfrm>
    </dsp:sp>
    <dsp:sp modelId="{F1DA3DB9-7B58-FC49-B515-D8CD209643F7}">
      <dsp:nvSpPr>
        <dsp:cNvPr id="0" name=""/>
        <dsp:cNvSpPr/>
      </dsp:nvSpPr>
      <dsp:spPr>
        <a:xfrm>
          <a:off x="0" y="4525891"/>
          <a:ext cx="3428999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614C333-3C11-4147-A29C-97231EA2E684}">
      <dsp:nvSpPr>
        <dsp:cNvPr id="0" name=""/>
        <dsp:cNvSpPr/>
      </dsp:nvSpPr>
      <dsp:spPr>
        <a:xfrm>
          <a:off x="3771899" y="0"/>
          <a:ext cx="3428999" cy="45259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338" tIns="330200" rIns="267338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Use live tracking Gantt charts</a:t>
          </a:r>
        </a:p>
      </dsp:txBody>
      <dsp:txXfrm>
        <a:off x="3771899" y="1719865"/>
        <a:ext cx="3428999" cy="2715577"/>
      </dsp:txXfrm>
    </dsp:sp>
    <dsp:sp modelId="{EC74F733-536F-EB46-9F01-A35B54405BEC}">
      <dsp:nvSpPr>
        <dsp:cNvPr id="0" name=""/>
        <dsp:cNvSpPr/>
      </dsp:nvSpPr>
      <dsp:spPr>
        <a:xfrm>
          <a:off x="4807505" y="452596"/>
          <a:ext cx="1357788" cy="13577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5859" tIns="12700" rIns="105859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5006348" y="651439"/>
        <a:ext cx="960102" cy="960102"/>
      </dsp:txXfrm>
    </dsp:sp>
    <dsp:sp modelId="{674AACD4-7AD0-8541-809B-BCC80139CB9D}">
      <dsp:nvSpPr>
        <dsp:cNvPr id="0" name=""/>
        <dsp:cNvSpPr/>
      </dsp:nvSpPr>
      <dsp:spPr>
        <a:xfrm>
          <a:off x="3771899" y="4525891"/>
          <a:ext cx="3428999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CC7BBC1-F746-E747-BD99-06DF553FA7F7}">
      <dsp:nvSpPr>
        <dsp:cNvPr id="0" name=""/>
        <dsp:cNvSpPr/>
      </dsp:nvSpPr>
      <dsp:spPr>
        <a:xfrm>
          <a:off x="7543800" y="0"/>
          <a:ext cx="3428999" cy="45259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338" tIns="330200" rIns="267338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Document mistakes and successes for future improvement</a:t>
          </a:r>
        </a:p>
      </dsp:txBody>
      <dsp:txXfrm>
        <a:off x="7543800" y="1719865"/>
        <a:ext cx="3428999" cy="2715577"/>
      </dsp:txXfrm>
    </dsp:sp>
    <dsp:sp modelId="{553CAA9C-F2AD-D74C-856F-A86EB4E23916}">
      <dsp:nvSpPr>
        <dsp:cNvPr id="0" name=""/>
        <dsp:cNvSpPr/>
      </dsp:nvSpPr>
      <dsp:spPr>
        <a:xfrm>
          <a:off x="8579405" y="452596"/>
          <a:ext cx="1357788" cy="13577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5859" tIns="12700" rIns="105859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8778248" y="651439"/>
        <a:ext cx="960102" cy="960102"/>
      </dsp:txXfrm>
    </dsp:sp>
    <dsp:sp modelId="{9E70398D-188B-484A-B17B-AA089D8CC5D8}">
      <dsp:nvSpPr>
        <dsp:cNvPr id="0" name=""/>
        <dsp:cNvSpPr/>
      </dsp:nvSpPr>
      <dsp:spPr>
        <a:xfrm>
          <a:off x="7543800" y="4525891"/>
          <a:ext cx="3428999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90DD8-C33E-48F8-A508-6E87D3B09A4E}">
      <dsp:nvSpPr>
        <dsp:cNvPr id="0" name=""/>
        <dsp:cNvSpPr/>
      </dsp:nvSpPr>
      <dsp:spPr>
        <a:xfrm>
          <a:off x="0" y="552"/>
          <a:ext cx="10972800" cy="12928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DC71C5-D1CA-4E7B-B957-E65258EA849B}">
      <dsp:nvSpPr>
        <dsp:cNvPr id="0" name=""/>
        <dsp:cNvSpPr/>
      </dsp:nvSpPr>
      <dsp:spPr>
        <a:xfrm>
          <a:off x="391077" y="291436"/>
          <a:ext cx="711049" cy="7110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39518D-EB8B-43D5-931C-94911AA6AA48}">
      <dsp:nvSpPr>
        <dsp:cNvPr id="0" name=""/>
        <dsp:cNvSpPr/>
      </dsp:nvSpPr>
      <dsp:spPr>
        <a:xfrm>
          <a:off x="1493203" y="552"/>
          <a:ext cx="94795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Every campaign is a project</a:t>
          </a:r>
        </a:p>
      </dsp:txBody>
      <dsp:txXfrm>
        <a:off x="1493203" y="552"/>
        <a:ext cx="9479596" cy="1292816"/>
      </dsp:txXfrm>
    </dsp:sp>
    <dsp:sp modelId="{45CE8268-FFD9-407E-869D-F7E1B5D5FBF5}">
      <dsp:nvSpPr>
        <dsp:cNvPr id="0" name=""/>
        <dsp:cNvSpPr/>
      </dsp:nvSpPr>
      <dsp:spPr>
        <a:xfrm>
          <a:off x="0" y="1616573"/>
          <a:ext cx="10972800" cy="12928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F3688B-6B46-4147-8D11-009197D50961}">
      <dsp:nvSpPr>
        <dsp:cNvPr id="0" name=""/>
        <dsp:cNvSpPr/>
      </dsp:nvSpPr>
      <dsp:spPr>
        <a:xfrm>
          <a:off x="391077" y="1907456"/>
          <a:ext cx="711049" cy="7110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300274-5930-42F5-AB24-38FAFD20EF4A}">
      <dsp:nvSpPr>
        <dsp:cNvPr id="0" name=""/>
        <dsp:cNvSpPr/>
      </dsp:nvSpPr>
      <dsp:spPr>
        <a:xfrm>
          <a:off x="1493203" y="1616573"/>
          <a:ext cx="94795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Use project management tools and techniques for better control</a:t>
          </a:r>
        </a:p>
      </dsp:txBody>
      <dsp:txXfrm>
        <a:off x="1493203" y="1616573"/>
        <a:ext cx="9479596" cy="1292816"/>
      </dsp:txXfrm>
    </dsp:sp>
    <dsp:sp modelId="{01882C4B-D5F1-464A-AD3D-75F825069BC8}">
      <dsp:nvSpPr>
        <dsp:cNvPr id="0" name=""/>
        <dsp:cNvSpPr/>
      </dsp:nvSpPr>
      <dsp:spPr>
        <a:xfrm>
          <a:off x="0" y="3232593"/>
          <a:ext cx="10972800" cy="12928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36EEFA-D29F-4186-AE6E-B243307D0894}">
      <dsp:nvSpPr>
        <dsp:cNvPr id="0" name=""/>
        <dsp:cNvSpPr/>
      </dsp:nvSpPr>
      <dsp:spPr>
        <a:xfrm>
          <a:off x="391077" y="3523477"/>
          <a:ext cx="711049" cy="7110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C0B484-5196-46F6-8917-B7803BA35839}">
      <dsp:nvSpPr>
        <dsp:cNvPr id="0" name=""/>
        <dsp:cNvSpPr/>
      </dsp:nvSpPr>
      <dsp:spPr>
        <a:xfrm>
          <a:off x="1493203" y="3232593"/>
          <a:ext cx="94795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Document lessons learned for continuous improvement</a:t>
          </a:r>
        </a:p>
      </dsp:txBody>
      <dsp:txXfrm>
        <a:off x="1493203" y="3232593"/>
        <a:ext cx="9479596" cy="12928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8011D5-C9D6-4189-9910-D4E25E47AF44}">
      <dsp:nvSpPr>
        <dsp:cNvPr id="0" name=""/>
        <dsp:cNvSpPr/>
      </dsp:nvSpPr>
      <dsp:spPr>
        <a:xfrm>
          <a:off x="0" y="552"/>
          <a:ext cx="10972800" cy="12928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EB79A7-C034-4100-9FA3-98941C964510}">
      <dsp:nvSpPr>
        <dsp:cNvPr id="0" name=""/>
        <dsp:cNvSpPr/>
      </dsp:nvSpPr>
      <dsp:spPr>
        <a:xfrm>
          <a:off x="391077" y="291436"/>
          <a:ext cx="711049" cy="7110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966DBF-A8C5-4C8D-BDB6-62080D22A86B}">
      <dsp:nvSpPr>
        <dsp:cNvPr id="0" name=""/>
        <dsp:cNvSpPr/>
      </dsp:nvSpPr>
      <dsp:spPr>
        <a:xfrm>
          <a:off x="1493203" y="552"/>
          <a:ext cx="94795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'Fail to plan, plan to fail' applies to marketing strategies</a:t>
          </a:r>
        </a:p>
      </dsp:txBody>
      <dsp:txXfrm>
        <a:off x="1493203" y="552"/>
        <a:ext cx="9479596" cy="1292816"/>
      </dsp:txXfrm>
    </dsp:sp>
    <dsp:sp modelId="{C3E3074D-FDE4-47E7-8112-EC69E537AB5F}">
      <dsp:nvSpPr>
        <dsp:cNvPr id="0" name=""/>
        <dsp:cNvSpPr/>
      </dsp:nvSpPr>
      <dsp:spPr>
        <a:xfrm>
          <a:off x="0" y="1616573"/>
          <a:ext cx="10972800" cy="12928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E3E4EC-ADA8-4A7E-A9DF-DDBE2ACDB3EC}">
      <dsp:nvSpPr>
        <dsp:cNvPr id="0" name=""/>
        <dsp:cNvSpPr/>
      </dsp:nvSpPr>
      <dsp:spPr>
        <a:xfrm>
          <a:off x="391077" y="1907456"/>
          <a:ext cx="711049" cy="7110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683FE2-93DD-4F6A-9576-A4C1021AF89A}">
      <dsp:nvSpPr>
        <dsp:cNvPr id="0" name=""/>
        <dsp:cNvSpPr/>
      </dsp:nvSpPr>
      <dsp:spPr>
        <a:xfrm>
          <a:off x="1493203" y="1616573"/>
          <a:ext cx="94795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Proven project, programme, and portfolio management practices improve success</a:t>
          </a:r>
        </a:p>
      </dsp:txBody>
      <dsp:txXfrm>
        <a:off x="1493203" y="1616573"/>
        <a:ext cx="9479596" cy="1292816"/>
      </dsp:txXfrm>
    </dsp:sp>
    <dsp:sp modelId="{B0CEA7D6-3608-4591-9C69-A1AC65A52A8D}">
      <dsp:nvSpPr>
        <dsp:cNvPr id="0" name=""/>
        <dsp:cNvSpPr/>
      </dsp:nvSpPr>
      <dsp:spPr>
        <a:xfrm>
          <a:off x="0" y="3232593"/>
          <a:ext cx="10972800" cy="12928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57506D-9C91-4B98-B5D2-F61873F076D3}">
      <dsp:nvSpPr>
        <dsp:cNvPr id="0" name=""/>
        <dsp:cNvSpPr/>
      </dsp:nvSpPr>
      <dsp:spPr>
        <a:xfrm>
          <a:off x="391077" y="3523477"/>
          <a:ext cx="711049" cy="7110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5D14D3-F532-4B6E-A444-4F96E83207A5}">
      <dsp:nvSpPr>
        <dsp:cNvPr id="0" name=""/>
        <dsp:cNvSpPr/>
      </dsp:nvSpPr>
      <dsp:spPr>
        <a:xfrm>
          <a:off x="1493203" y="3232593"/>
          <a:ext cx="94795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AI tools are increasingly supporting project management</a:t>
          </a:r>
        </a:p>
      </dsp:txBody>
      <dsp:txXfrm>
        <a:off x="1493203" y="3232593"/>
        <a:ext cx="9479596" cy="12928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79C24F-4433-46C5-B2CF-AE5AC06A4739}">
      <dsp:nvSpPr>
        <dsp:cNvPr id="0" name=""/>
        <dsp:cNvSpPr/>
      </dsp:nvSpPr>
      <dsp:spPr>
        <a:xfrm>
          <a:off x="0" y="13803"/>
          <a:ext cx="10972800" cy="12928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1BEF30-5C1F-4E8B-A019-103661D549D0}">
      <dsp:nvSpPr>
        <dsp:cNvPr id="0" name=""/>
        <dsp:cNvSpPr/>
      </dsp:nvSpPr>
      <dsp:spPr>
        <a:xfrm>
          <a:off x="391077" y="291436"/>
          <a:ext cx="711049" cy="7110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CE3CF8-1BA3-437B-9BBC-83F21F8BDB42}">
      <dsp:nvSpPr>
        <dsp:cNvPr id="0" name=""/>
        <dsp:cNvSpPr/>
      </dsp:nvSpPr>
      <dsp:spPr>
        <a:xfrm>
          <a:off x="1493203" y="552"/>
          <a:ext cx="94795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AI expected to handle most project management tasks by 2030</a:t>
          </a:r>
        </a:p>
      </dsp:txBody>
      <dsp:txXfrm>
        <a:off x="1493203" y="552"/>
        <a:ext cx="9479596" cy="1292816"/>
      </dsp:txXfrm>
    </dsp:sp>
    <dsp:sp modelId="{96B708AC-0F35-4F8D-A3C8-13FECDBCCC55}">
      <dsp:nvSpPr>
        <dsp:cNvPr id="0" name=""/>
        <dsp:cNvSpPr/>
      </dsp:nvSpPr>
      <dsp:spPr>
        <a:xfrm>
          <a:off x="0" y="1616573"/>
          <a:ext cx="10972800" cy="12928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BD5907-0D23-4BBD-8E57-EF0B8B41B5F7}">
      <dsp:nvSpPr>
        <dsp:cNvPr id="0" name=""/>
        <dsp:cNvSpPr/>
      </dsp:nvSpPr>
      <dsp:spPr>
        <a:xfrm>
          <a:off x="391077" y="1907456"/>
          <a:ext cx="711049" cy="7110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4B6675-CC6A-4737-A714-0F617E316E11}">
      <dsp:nvSpPr>
        <dsp:cNvPr id="0" name=""/>
        <dsp:cNvSpPr/>
      </dsp:nvSpPr>
      <dsp:spPr>
        <a:xfrm>
          <a:off x="1493203" y="1616573"/>
          <a:ext cx="94795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AI tools can generate Gantt Charts, risk assessments, and scheduling calendars</a:t>
          </a:r>
        </a:p>
      </dsp:txBody>
      <dsp:txXfrm>
        <a:off x="1493203" y="1616573"/>
        <a:ext cx="9479596" cy="1292816"/>
      </dsp:txXfrm>
    </dsp:sp>
    <dsp:sp modelId="{84ED6C2A-F495-472B-BC03-06EC410B15CA}">
      <dsp:nvSpPr>
        <dsp:cNvPr id="0" name=""/>
        <dsp:cNvSpPr/>
      </dsp:nvSpPr>
      <dsp:spPr>
        <a:xfrm>
          <a:off x="0" y="3232593"/>
          <a:ext cx="10972800" cy="12928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211F0D-E64A-4F17-9893-040472F6D641}">
      <dsp:nvSpPr>
        <dsp:cNvPr id="0" name=""/>
        <dsp:cNvSpPr/>
      </dsp:nvSpPr>
      <dsp:spPr>
        <a:xfrm>
          <a:off x="391077" y="3523477"/>
          <a:ext cx="711049" cy="7110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19DF78-3D35-464A-B553-D9F8253120CA}">
      <dsp:nvSpPr>
        <dsp:cNvPr id="0" name=""/>
        <dsp:cNvSpPr/>
      </dsp:nvSpPr>
      <dsp:spPr>
        <a:xfrm>
          <a:off x="1493203" y="3232593"/>
          <a:ext cx="94795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High-quality inputs are essential for useful AI outputs</a:t>
          </a:r>
        </a:p>
      </dsp:txBody>
      <dsp:txXfrm>
        <a:off x="1493203" y="3232593"/>
        <a:ext cx="9479596" cy="12928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F7343F-6B3F-D54D-AD63-868E96E55874}">
      <dsp:nvSpPr>
        <dsp:cNvPr id="0" name=""/>
        <dsp:cNvSpPr/>
      </dsp:nvSpPr>
      <dsp:spPr>
        <a:xfrm>
          <a:off x="0" y="1120267"/>
          <a:ext cx="3086099" cy="19596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69A604-661B-234C-B4B6-C4D1A6FF0F1A}">
      <dsp:nvSpPr>
        <dsp:cNvPr id="0" name=""/>
        <dsp:cNvSpPr/>
      </dsp:nvSpPr>
      <dsp:spPr>
        <a:xfrm>
          <a:off x="342900" y="1446022"/>
          <a:ext cx="3086099" cy="19596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PRINCE2: Popular in the UK for controlled environments</a:t>
          </a:r>
        </a:p>
      </dsp:txBody>
      <dsp:txXfrm>
        <a:off x="400297" y="1503419"/>
        <a:ext cx="2971305" cy="1844879"/>
      </dsp:txXfrm>
    </dsp:sp>
    <dsp:sp modelId="{DF1C18E6-DF5D-2749-9D24-6435624CED88}">
      <dsp:nvSpPr>
        <dsp:cNvPr id="0" name=""/>
        <dsp:cNvSpPr/>
      </dsp:nvSpPr>
      <dsp:spPr>
        <a:xfrm>
          <a:off x="3771900" y="1120267"/>
          <a:ext cx="3086099" cy="19596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EAFAA3-EB66-1F42-ACE0-C446C9DF81C0}">
      <dsp:nvSpPr>
        <dsp:cNvPr id="0" name=""/>
        <dsp:cNvSpPr/>
      </dsp:nvSpPr>
      <dsp:spPr>
        <a:xfrm>
          <a:off x="4114800" y="1446022"/>
          <a:ext cx="3086099" cy="19596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Das V-Modell: Preferred for digital projects in Germany</a:t>
          </a:r>
        </a:p>
      </dsp:txBody>
      <dsp:txXfrm>
        <a:off x="4172197" y="1503419"/>
        <a:ext cx="2971305" cy="1844879"/>
      </dsp:txXfrm>
    </dsp:sp>
    <dsp:sp modelId="{082DD46B-6C92-A742-A8CA-F6AC85988968}">
      <dsp:nvSpPr>
        <dsp:cNvPr id="0" name=""/>
        <dsp:cNvSpPr/>
      </dsp:nvSpPr>
      <dsp:spPr>
        <a:xfrm>
          <a:off x="7543800" y="1120267"/>
          <a:ext cx="3086099" cy="19596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B43887-89EC-1240-A5E4-21B30BD82C20}">
      <dsp:nvSpPr>
        <dsp:cNvPr id="0" name=""/>
        <dsp:cNvSpPr/>
      </dsp:nvSpPr>
      <dsp:spPr>
        <a:xfrm>
          <a:off x="7886700" y="1446022"/>
          <a:ext cx="3086099" cy="19596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PMBOK: Widely used, with variations like Agile, Scrum, Kanban, Lean, Six Sigma</a:t>
          </a:r>
        </a:p>
      </dsp:txBody>
      <dsp:txXfrm>
        <a:off x="7944097" y="1503419"/>
        <a:ext cx="2971305" cy="18448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16BE0F-F64A-41A7-995B-341505EC77FE}">
      <dsp:nvSpPr>
        <dsp:cNvPr id="0" name=""/>
        <dsp:cNvSpPr/>
      </dsp:nvSpPr>
      <dsp:spPr>
        <a:xfrm>
          <a:off x="0" y="552"/>
          <a:ext cx="10972800" cy="12928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C419EF-971C-4CB6-A704-82B662B871E6}">
      <dsp:nvSpPr>
        <dsp:cNvPr id="0" name=""/>
        <dsp:cNvSpPr/>
      </dsp:nvSpPr>
      <dsp:spPr>
        <a:xfrm>
          <a:off x="391077" y="291436"/>
          <a:ext cx="711049" cy="7110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4CCE31-E963-4F18-A5E1-F2C43DE8233F}">
      <dsp:nvSpPr>
        <dsp:cNvPr id="0" name=""/>
        <dsp:cNvSpPr/>
      </dsp:nvSpPr>
      <dsp:spPr>
        <a:xfrm>
          <a:off x="1493203" y="552"/>
          <a:ext cx="94795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Emphasizes developing small, functional elements quickly</a:t>
          </a:r>
        </a:p>
      </dsp:txBody>
      <dsp:txXfrm>
        <a:off x="1493203" y="552"/>
        <a:ext cx="9479596" cy="1292816"/>
      </dsp:txXfrm>
    </dsp:sp>
    <dsp:sp modelId="{68A2B5FE-683B-4C5C-8EC0-94B100A24513}">
      <dsp:nvSpPr>
        <dsp:cNvPr id="0" name=""/>
        <dsp:cNvSpPr/>
      </dsp:nvSpPr>
      <dsp:spPr>
        <a:xfrm>
          <a:off x="0" y="1616573"/>
          <a:ext cx="10972800" cy="12928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FF2AFE-A9F2-4864-A87D-9387B80124AC}">
      <dsp:nvSpPr>
        <dsp:cNvPr id="0" name=""/>
        <dsp:cNvSpPr/>
      </dsp:nvSpPr>
      <dsp:spPr>
        <a:xfrm>
          <a:off x="391077" y="1907456"/>
          <a:ext cx="711049" cy="7110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0AA2D2-82EC-4893-9131-C8FBF1FF6F02}">
      <dsp:nvSpPr>
        <dsp:cNvPr id="0" name=""/>
        <dsp:cNvSpPr/>
      </dsp:nvSpPr>
      <dsp:spPr>
        <a:xfrm>
          <a:off x="1493203" y="1616573"/>
          <a:ext cx="94795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Interactive and flexible approach</a:t>
          </a:r>
        </a:p>
      </dsp:txBody>
      <dsp:txXfrm>
        <a:off x="1493203" y="1616573"/>
        <a:ext cx="9479596" cy="1292816"/>
      </dsp:txXfrm>
    </dsp:sp>
    <dsp:sp modelId="{CF798B39-BCEE-4981-BB64-537AE16C8D21}">
      <dsp:nvSpPr>
        <dsp:cNvPr id="0" name=""/>
        <dsp:cNvSpPr/>
      </dsp:nvSpPr>
      <dsp:spPr>
        <a:xfrm>
          <a:off x="0" y="3232593"/>
          <a:ext cx="10972800" cy="12928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F2A23E-651A-4032-A10A-6512C7856FD2}">
      <dsp:nvSpPr>
        <dsp:cNvPr id="0" name=""/>
        <dsp:cNvSpPr/>
      </dsp:nvSpPr>
      <dsp:spPr>
        <a:xfrm>
          <a:off x="391077" y="3523477"/>
          <a:ext cx="711049" cy="7110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403A1D-7DDC-43B0-B133-B3AF22799E2E}">
      <dsp:nvSpPr>
        <dsp:cNvPr id="0" name=""/>
        <dsp:cNvSpPr/>
      </dsp:nvSpPr>
      <dsp:spPr>
        <a:xfrm>
          <a:off x="1493203" y="3232593"/>
          <a:ext cx="94795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Popular in software development</a:t>
          </a:r>
        </a:p>
      </dsp:txBody>
      <dsp:txXfrm>
        <a:off x="1493203" y="3232593"/>
        <a:ext cx="9479596" cy="12928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275223-567A-4E26-8DB0-06F126093EF7}">
      <dsp:nvSpPr>
        <dsp:cNvPr id="0" name=""/>
        <dsp:cNvSpPr/>
      </dsp:nvSpPr>
      <dsp:spPr>
        <a:xfrm>
          <a:off x="0" y="552"/>
          <a:ext cx="10972800" cy="12928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F6B2E2-7BAE-49EE-9154-7538131D23CC}">
      <dsp:nvSpPr>
        <dsp:cNvPr id="0" name=""/>
        <dsp:cNvSpPr/>
      </dsp:nvSpPr>
      <dsp:spPr>
        <a:xfrm>
          <a:off x="391077" y="291436"/>
          <a:ext cx="711049" cy="7110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2E0605-2280-4DBA-99C8-B00CC1C7501F}">
      <dsp:nvSpPr>
        <dsp:cNvPr id="0" name=""/>
        <dsp:cNvSpPr/>
      </dsp:nvSpPr>
      <dsp:spPr>
        <a:xfrm>
          <a:off x="1493203" y="552"/>
          <a:ext cx="94795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Linked to Agile methodology</a:t>
          </a:r>
        </a:p>
      </dsp:txBody>
      <dsp:txXfrm>
        <a:off x="1493203" y="552"/>
        <a:ext cx="9479596" cy="1292816"/>
      </dsp:txXfrm>
    </dsp:sp>
    <dsp:sp modelId="{8933A0D0-2E38-405F-8C67-76C2B2933EAC}">
      <dsp:nvSpPr>
        <dsp:cNvPr id="0" name=""/>
        <dsp:cNvSpPr/>
      </dsp:nvSpPr>
      <dsp:spPr>
        <a:xfrm>
          <a:off x="0" y="1616573"/>
          <a:ext cx="10972800" cy="12928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920BAA-8943-43D4-A03B-65688428EA2D}">
      <dsp:nvSpPr>
        <dsp:cNvPr id="0" name=""/>
        <dsp:cNvSpPr/>
      </dsp:nvSpPr>
      <dsp:spPr>
        <a:xfrm>
          <a:off x="391077" y="1907456"/>
          <a:ext cx="711049" cy="7110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978F3D-0FF1-4157-BF7A-1367B527410E}">
      <dsp:nvSpPr>
        <dsp:cNvPr id="0" name=""/>
        <dsp:cNvSpPr/>
      </dsp:nvSpPr>
      <dsp:spPr>
        <a:xfrm>
          <a:off x="1493203" y="1616573"/>
          <a:ext cx="94795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Supports team collaboration and communication</a:t>
          </a:r>
        </a:p>
      </dsp:txBody>
      <dsp:txXfrm>
        <a:off x="1493203" y="1616573"/>
        <a:ext cx="9479596" cy="1292816"/>
      </dsp:txXfrm>
    </dsp:sp>
    <dsp:sp modelId="{F4232B36-D0F6-4017-8551-3AB86EA32B7C}">
      <dsp:nvSpPr>
        <dsp:cNvPr id="0" name=""/>
        <dsp:cNvSpPr/>
      </dsp:nvSpPr>
      <dsp:spPr>
        <a:xfrm>
          <a:off x="0" y="3232593"/>
          <a:ext cx="10972800" cy="12928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85D671-8362-4A82-92F8-50B46311AF81}">
      <dsp:nvSpPr>
        <dsp:cNvPr id="0" name=""/>
        <dsp:cNvSpPr/>
      </dsp:nvSpPr>
      <dsp:spPr>
        <a:xfrm>
          <a:off x="391077" y="3523477"/>
          <a:ext cx="711049" cy="7110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12C430-CAFF-4C9A-95DF-9848DDC365E8}">
      <dsp:nvSpPr>
        <dsp:cNvPr id="0" name=""/>
        <dsp:cNvSpPr/>
      </dsp:nvSpPr>
      <dsp:spPr>
        <a:xfrm>
          <a:off x="1493203" y="3232593"/>
          <a:ext cx="94795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Includes sprints with time-boxed iterations and daily stand-up meetings</a:t>
          </a:r>
        </a:p>
      </dsp:txBody>
      <dsp:txXfrm>
        <a:off x="1493203" y="3232593"/>
        <a:ext cx="9479596" cy="129281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FC13C0-B8F0-42E1-8B72-E5253F38E76A}">
      <dsp:nvSpPr>
        <dsp:cNvPr id="0" name=""/>
        <dsp:cNvSpPr/>
      </dsp:nvSpPr>
      <dsp:spPr>
        <a:xfrm>
          <a:off x="0" y="552"/>
          <a:ext cx="10972800" cy="12928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D6092B-9E5F-4F93-A484-19CE358EAC91}">
      <dsp:nvSpPr>
        <dsp:cNvPr id="0" name=""/>
        <dsp:cNvSpPr/>
      </dsp:nvSpPr>
      <dsp:spPr>
        <a:xfrm>
          <a:off x="391077" y="291436"/>
          <a:ext cx="711049" cy="7110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0020E1-A74F-4426-9661-C892144DA187}">
      <dsp:nvSpPr>
        <dsp:cNvPr id="0" name=""/>
        <dsp:cNvSpPr/>
      </dsp:nvSpPr>
      <dsp:spPr>
        <a:xfrm>
          <a:off x="1493203" y="552"/>
          <a:ext cx="94795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noProof="0" dirty="0"/>
            <a:t>Focuses on visualizing work progress</a:t>
          </a:r>
        </a:p>
      </dsp:txBody>
      <dsp:txXfrm>
        <a:off x="1493203" y="552"/>
        <a:ext cx="9479596" cy="1292816"/>
      </dsp:txXfrm>
    </dsp:sp>
    <dsp:sp modelId="{9072D989-4C60-4E3B-AB93-DC24F78BF6CA}">
      <dsp:nvSpPr>
        <dsp:cNvPr id="0" name=""/>
        <dsp:cNvSpPr/>
      </dsp:nvSpPr>
      <dsp:spPr>
        <a:xfrm>
          <a:off x="0" y="1616573"/>
          <a:ext cx="10972800" cy="12928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9BA917-999F-4C8D-B756-89C7BF416F77}">
      <dsp:nvSpPr>
        <dsp:cNvPr id="0" name=""/>
        <dsp:cNvSpPr/>
      </dsp:nvSpPr>
      <dsp:spPr>
        <a:xfrm>
          <a:off x="391077" y="1907456"/>
          <a:ext cx="711049" cy="7110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847F85-FB79-4431-B2D0-0E8BCABE5A29}">
      <dsp:nvSpPr>
        <dsp:cNvPr id="0" name=""/>
        <dsp:cNvSpPr/>
      </dsp:nvSpPr>
      <dsp:spPr>
        <a:xfrm>
          <a:off x="1493203" y="1616573"/>
          <a:ext cx="94795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noProof="0" dirty="0"/>
            <a:t>Uses boards and cards to move tasks through different stages</a:t>
          </a:r>
        </a:p>
      </dsp:txBody>
      <dsp:txXfrm>
        <a:off x="1493203" y="1616573"/>
        <a:ext cx="9479596" cy="1292816"/>
      </dsp:txXfrm>
    </dsp:sp>
    <dsp:sp modelId="{A56AC1E4-59F3-4DAD-89A1-D1B9BE0176E0}">
      <dsp:nvSpPr>
        <dsp:cNvPr id="0" name=""/>
        <dsp:cNvSpPr/>
      </dsp:nvSpPr>
      <dsp:spPr>
        <a:xfrm>
          <a:off x="0" y="3232593"/>
          <a:ext cx="10972800" cy="12928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DD74BE-BEBD-40D4-AF07-E08635EE5A11}">
      <dsp:nvSpPr>
        <dsp:cNvPr id="0" name=""/>
        <dsp:cNvSpPr/>
      </dsp:nvSpPr>
      <dsp:spPr>
        <a:xfrm>
          <a:off x="391077" y="3523477"/>
          <a:ext cx="711049" cy="7110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D120F9-2C8A-492D-9265-D8C700376246}">
      <dsp:nvSpPr>
        <dsp:cNvPr id="0" name=""/>
        <dsp:cNvSpPr/>
      </dsp:nvSpPr>
      <dsp:spPr>
        <a:xfrm>
          <a:off x="1493203" y="3232593"/>
          <a:ext cx="94795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noProof="0" dirty="0"/>
            <a:t>Emphasises task-driven project delivery</a:t>
          </a:r>
        </a:p>
      </dsp:txBody>
      <dsp:txXfrm>
        <a:off x="1493203" y="3232593"/>
        <a:ext cx="9479596" cy="129281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F9216C-7452-4F11-BE11-A8E7C15A2872}">
      <dsp:nvSpPr>
        <dsp:cNvPr id="0" name=""/>
        <dsp:cNvSpPr/>
      </dsp:nvSpPr>
      <dsp:spPr>
        <a:xfrm>
          <a:off x="0" y="552"/>
          <a:ext cx="10972800" cy="12928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212EC9-AA78-466D-BF44-FAF27726E509}">
      <dsp:nvSpPr>
        <dsp:cNvPr id="0" name=""/>
        <dsp:cNvSpPr/>
      </dsp:nvSpPr>
      <dsp:spPr>
        <a:xfrm>
          <a:off x="391077" y="291436"/>
          <a:ext cx="711049" cy="7110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0EBFB-17AF-4B3B-8EEA-C26220270E03}">
      <dsp:nvSpPr>
        <dsp:cNvPr id="0" name=""/>
        <dsp:cNvSpPr/>
      </dsp:nvSpPr>
      <dsp:spPr>
        <a:xfrm>
          <a:off x="1493203" y="552"/>
          <a:ext cx="94795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Originated from Toyota production line system</a:t>
          </a:r>
        </a:p>
      </dsp:txBody>
      <dsp:txXfrm>
        <a:off x="1493203" y="552"/>
        <a:ext cx="9479596" cy="1292816"/>
      </dsp:txXfrm>
    </dsp:sp>
    <dsp:sp modelId="{EA2176DB-BA49-46A3-BF77-003C2B8B124A}">
      <dsp:nvSpPr>
        <dsp:cNvPr id="0" name=""/>
        <dsp:cNvSpPr/>
      </dsp:nvSpPr>
      <dsp:spPr>
        <a:xfrm>
          <a:off x="0" y="1616573"/>
          <a:ext cx="10972800" cy="12928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87DE20-EEE1-42E4-97A3-5A2DE52C3E87}">
      <dsp:nvSpPr>
        <dsp:cNvPr id="0" name=""/>
        <dsp:cNvSpPr/>
      </dsp:nvSpPr>
      <dsp:spPr>
        <a:xfrm>
          <a:off x="391077" y="1907456"/>
          <a:ext cx="711049" cy="7110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328E55-53F5-4F52-9F4A-FB6BC9920F8B}">
      <dsp:nvSpPr>
        <dsp:cNvPr id="0" name=""/>
        <dsp:cNvSpPr/>
      </dsp:nvSpPr>
      <dsp:spPr>
        <a:xfrm>
          <a:off x="1493203" y="1616573"/>
          <a:ext cx="94795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Focuses on removing waste and improving efficiency</a:t>
          </a:r>
        </a:p>
      </dsp:txBody>
      <dsp:txXfrm>
        <a:off x="1493203" y="1616573"/>
        <a:ext cx="9479596" cy="1292816"/>
      </dsp:txXfrm>
    </dsp:sp>
    <dsp:sp modelId="{73BC0B08-98C7-43AE-A567-D6651A784948}">
      <dsp:nvSpPr>
        <dsp:cNvPr id="0" name=""/>
        <dsp:cNvSpPr/>
      </dsp:nvSpPr>
      <dsp:spPr>
        <a:xfrm>
          <a:off x="0" y="3232593"/>
          <a:ext cx="10972800" cy="12928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159C0A-83C0-4261-BAE6-70604C3CDA17}">
      <dsp:nvSpPr>
        <dsp:cNvPr id="0" name=""/>
        <dsp:cNvSpPr/>
      </dsp:nvSpPr>
      <dsp:spPr>
        <a:xfrm>
          <a:off x="391077" y="3523477"/>
          <a:ext cx="711049" cy="7110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78EA17-A18A-45CA-A627-5D484FDC2677}">
      <dsp:nvSpPr>
        <dsp:cNvPr id="0" name=""/>
        <dsp:cNvSpPr/>
      </dsp:nvSpPr>
      <dsp:spPr>
        <a:xfrm>
          <a:off x="1493203" y="3232593"/>
          <a:ext cx="94795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Aims to create value for stakeholders</a:t>
          </a:r>
        </a:p>
      </dsp:txBody>
      <dsp:txXfrm>
        <a:off x="1493203" y="3232593"/>
        <a:ext cx="9479596" cy="12928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0C5E2-2CFA-2C4B-8C3F-01F2282BFAD1}" type="datetimeFigureOut">
              <a:rPr lang="en-FR" smtClean="0"/>
              <a:t>03/07/2024</a:t>
            </a:fld>
            <a:endParaRPr lang="en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B12B4-6A5A-8E46-8E17-F4D5D09CB39A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559044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7756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6949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5048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511514" y="461505"/>
            <a:ext cx="11306112" cy="881784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511514" y="1762338"/>
            <a:ext cx="11306112" cy="4634157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7466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7/3/24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59CB027-5C2C-B95B-9F7F-D3473D021EBB}"/>
              </a:ext>
            </a:extLst>
          </p:cNvPr>
          <p:cNvGrpSpPr/>
          <p:nvPr userDrawn="1"/>
        </p:nvGrpSpPr>
        <p:grpSpPr>
          <a:xfrm>
            <a:off x="2382" y="6400800"/>
            <a:ext cx="12189618" cy="457200"/>
            <a:chOff x="2382" y="6400800"/>
            <a:chExt cx="12189618" cy="4572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10B3710-A013-B43E-7865-356E38D398D4}"/>
                </a:ext>
              </a:extLst>
            </p:cNvPr>
            <p:cNvSpPr/>
            <p:nvPr userDrawn="1"/>
          </p:nvSpPr>
          <p:spPr>
            <a:xfrm>
              <a:off x="2382" y="6400800"/>
              <a:ext cx="12189618" cy="457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pic>
          <p:nvPicPr>
            <p:cNvPr id="13" name="Picture 12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07A4B626-BD75-8BE1-6AEC-3A4AC0FEFC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23" y="6464040"/>
              <a:ext cx="244199" cy="365125"/>
            </a:xfrm>
            <a:prstGeom prst="rect">
              <a:avLst/>
            </a:prstGeom>
          </p:spPr>
        </p:pic>
        <p:pic>
          <p:nvPicPr>
            <p:cNvPr id="14" name="Picture 13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0BE280F6-7286-EF53-8E7A-6876204AAC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59478" y="6471408"/>
              <a:ext cx="244199" cy="365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6414052" cy="1470025"/>
          </a:xfrm>
        </p:spPr>
        <p:txBody>
          <a:bodyPr/>
          <a:lstStyle/>
          <a:p>
            <a:r>
              <a:rPr dirty="0"/>
              <a:t>Crafting Projects and Planning Campaigns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744278"/>
            <a:ext cx="5009322" cy="894522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Author: </a:t>
            </a:r>
            <a:r>
              <a:rPr dirty="0">
                <a:solidFill>
                  <a:schemeClr val="tx1"/>
                </a:solidFill>
              </a:rPr>
              <a:t>Anna </a:t>
            </a:r>
            <a:r>
              <a:rPr dirty="0" err="1">
                <a:solidFill>
                  <a:schemeClr val="tx1"/>
                </a:solidFill>
              </a:rPr>
              <a:t>Tarabasz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5" name="Picture 2" descr="Digital and Social Media Marketing: A Results-Driven Approach book cover">
            <a:extLst>
              <a:ext uri="{FF2B5EF4-FFF2-40B4-BE49-F238E27FC236}">
                <a16:creationId xmlns:a16="http://schemas.microsoft.com/office/drawing/2014/main" id="{73C7CD4D-8584-0B50-8310-5F0E89135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-52521"/>
            <a:ext cx="4479235" cy="6963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t>Kanban Methodology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ECFB18C-45E6-28E3-079D-3BB7E16EBC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6662133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t>Lean Methodology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FB6F030-27AF-6478-5437-E67EEA130F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9699494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t>Six Sigma Methodology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0909508-3EB9-C3C0-1E41-F15C96CA49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3562067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t>Tools for Project Management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1BE5469-2AD0-62CA-405B-233F8EDE57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7728842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t>The Iron Triangle of Project Management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2ABB97C-D8FC-D6DC-E563-2128FBB729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527027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FB00D-4C39-0F01-7FF8-A9E75BB8C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Iron Triangle of Project Management</a:t>
            </a:r>
            <a:endParaRPr lang="en-FR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F7D004E-F548-7F6B-63CB-A2FA17B9E45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223" y="1600200"/>
            <a:ext cx="436755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773C14-1709-E4DC-3FD4-43B36BC04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236" y="5834798"/>
            <a:ext cx="14986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55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t>Action Learning Cycle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6810096-C942-4413-69CC-9FB8E759D0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1774516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25130-9BA0-AC84-12C9-281A737A2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Action learning cycle Iterations</a:t>
            </a:r>
            <a:endParaRPr lang="en-FR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90F4FDD-61BC-5EE7-AF71-F49150B6F02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2593181"/>
            <a:ext cx="1016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806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t>Setting Project Objectives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45224CF-C52C-4B49-D214-2EC7657865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9622944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A4D08-FAEB-513E-15F1-3F9EB38B7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Project management cycle for marketing</a:t>
            </a:r>
            <a:endParaRPr lang="en-FR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B140745-D1F0-53A7-9BF7-1302C71373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018" y="1600200"/>
            <a:ext cx="452596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0EC171-654B-01C7-E39D-C69F14170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236" y="5834798"/>
            <a:ext cx="14986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968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GB" dirty="0"/>
              <a:t>Overview</a:t>
            </a:r>
            <a:endParaRPr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D9A55DF-BEBD-CF6B-54A5-4418BD2DD5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1350228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t>Project Scheduling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9C54998-1ECC-B5C3-68D7-EF4D1FEDD9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5008697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D491E-0F66-2F6F-ADD7-4BD1513EF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1600" dirty="0"/>
              <a:t>Seasonality for “Valentines day flowers” from Google Trends (Google and the Google logo are trademarks of Google LLC).</a:t>
            </a:r>
            <a:endParaRPr lang="en-FR" sz="16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2BD4B24-C6A0-EDFC-034E-9FFE39E30E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790" y="1600200"/>
            <a:ext cx="749641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7234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Title 1">
            <a:extLst>
              <a:ext uri="{FF2B5EF4-FFF2-40B4-BE49-F238E27FC236}">
                <a16:creationId xmlns:a16="http://schemas.microsoft.com/office/drawing/2014/main" id="{5F357867-B756-A488-520D-A88322CFF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 b="0" i="0" u="none" strike="noStrike" kern="1200">
                <a:effectLst/>
              </a:rPr>
              <a:t>A basic project management Gantt chart</a:t>
            </a:r>
            <a:endParaRPr lang="en-US" dirty="0"/>
          </a:p>
        </p:txBody>
      </p:sp>
      <p:pic>
        <p:nvPicPr>
          <p:cNvPr id="6146" name="Picture 2" descr="A graph with a number of different colored bars&#10;&#10;Description automatically generated with medium confidence">
            <a:extLst>
              <a:ext uri="{FF2B5EF4-FFF2-40B4-BE49-F238E27FC236}">
                <a16:creationId xmlns:a16="http://schemas.microsoft.com/office/drawing/2014/main" id="{593DEAFF-2EE6-9B73-E896-6F3B780901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41067" y="1600201"/>
            <a:ext cx="6909866" cy="452596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9EA5FD-DCCB-43D4-E58F-AB8A87A904BB}"/>
              </a:ext>
            </a:extLst>
          </p:cNvPr>
          <p:cNvSpPr txBox="1"/>
          <p:nvPr/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endParaRPr lang="en-US" sz="1400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A9F115-CDF7-819F-2004-F62004C67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236" y="5834798"/>
            <a:ext cx="14986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1172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t>Risk Management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4D0B3CC-339E-96E4-AF0D-D3F97D062D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9907256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kern="1200" dirty="0"/>
              <a:t>Risk - Impact scales</a:t>
            </a:r>
          </a:p>
        </p:txBody>
      </p:sp>
      <p:graphicFrame>
        <p:nvGraphicFramePr>
          <p:cNvPr id="93188" name="Content Placeholder 2">
            <a:extLst>
              <a:ext uri="{FF2B5EF4-FFF2-40B4-BE49-F238E27FC236}">
                <a16:creationId xmlns:a16="http://schemas.microsoft.com/office/drawing/2014/main" id="{9B3FC0BA-4466-43F0-9715-91A66B8F0B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0011159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906294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le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kern="1200" dirty="0"/>
              <a:t>Risk - Probability scales</a:t>
            </a:r>
          </a:p>
        </p:txBody>
      </p:sp>
      <p:graphicFrame>
        <p:nvGraphicFramePr>
          <p:cNvPr id="95240" name="Content Placeholder 2">
            <a:extLst>
              <a:ext uri="{FF2B5EF4-FFF2-40B4-BE49-F238E27FC236}">
                <a16:creationId xmlns:a16="http://schemas.microsoft.com/office/drawing/2014/main" id="{0F52D121-680B-4372-9757-68D6A45EDD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8767165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495338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A7BF0-23FE-85CC-9C5B-C80CCD3BE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54232"/>
          </a:xfrm>
        </p:spPr>
        <p:txBody>
          <a:bodyPr>
            <a:normAutofit fontScale="90000"/>
          </a:bodyPr>
          <a:lstStyle/>
          <a:p>
            <a:r>
              <a:rPr lang="en-GB" dirty="0"/>
              <a:t>Risk Categorisation Matrix</a:t>
            </a:r>
            <a:endParaRPr lang="en-FR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E010A77-957A-861A-6CEF-A483C5916B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1470656"/>
              </p:ext>
            </p:extLst>
          </p:nvPr>
        </p:nvGraphicFramePr>
        <p:xfrm>
          <a:off x="609600" y="1042412"/>
          <a:ext cx="10972800" cy="4561140"/>
        </p:xfrm>
        <a:graphic>
          <a:graphicData uri="http://schemas.openxmlformats.org/drawingml/2006/table">
            <a:tbl>
              <a:tblPr/>
              <a:tblGrid>
                <a:gridCol w="2052977">
                  <a:extLst>
                    <a:ext uri="{9D8B030D-6E8A-4147-A177-3AD203B41FA5}">
                      <a16:colId xmlns:a16="http://schemas.microsoft.com/office/drawing/2014/main" val="3432183988"/>
                    </a:ext>
                  </a:extLst>
                </a:gridCol>
                <a:gridCol w="1911391">
                  <a:extLst>
                    <a:ext uri="{9D8B030D-6E8A-4147-A177-3AD203B41FA5}">
                      <a16:colId xmlns:a16="http://schemas.microsoft.com/office/drawing/2014/main" val="3798082805"/>
                    </a:ext>
                  </a:extLst>
                </a:gridCol>
                <a:gridCol w="1946786">
                  <a:extLst>
                    <a:ext uri="{9D8B030D-6E8A-4147-A177-3AD203B41FA5}">
                      <a16:colId xmlns:a16="http://schemas.microsoft.com/office/drawing/2014/main" val="3916614474"/>
                    </a:ext>
                  </a:extLst>
                </a:gridCol>
                <a:gridCol w="1858297">
                  <a:extLst>
                    <a:ext uri="{9D8B030D-6E8A-4147-A177-3AD203B41FA5}">
                      <a16:colId xmlns:a16="http://schemas.microsoft.com/office/drawing/2014/main" val="3762033418"/>
                    </a:ext>
                  </a:extLst>
                </a:gridCol>
                <a:gridCol w="3203349">
                  <a:extLst>
                    <a:ext uri="{9D8B030D-6E8A-4147-A177-3AD203B41FA5}">
                      <a16:colId xmlns:a16="http://schemas.microsoft.com/office/drawing/2014/main" val="549444543"/>
                    </a:ext>
                  </a:extLst>
                </a:gridCol>
              </a:tblGrid>
              <a:tr h="50504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Risk register</a:t>
                      </a:r>
                      <a:endParaRPr lang="en-GB" sz="4000" b="1" dirty="0">
                        <a:effectLst/>
                      </a:endParaRPr>
                    </a:p>
                  </a:txBody>
                  <a:tcPr marL="53778" marR="53778" marT="53778" marB="537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Probability</a:t>
                      </a:r>
                      <a:endParaRPr lang="en-GB" sz="4000" b="1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 low to 5 high)</a:t>
                      </a:r>
                      <a:endParaRPr lang="en-GB" sz="4000" b="1" dirty="0">
                        <a:effectLst/>
                      </a:endParaRPr>
                    </a:p>
                  </a:txBody>
                  <a:tcPr marL="53778" marR="53778" marT="53778" marB="537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Impact</a:t>
                      </a:r>
                      <a:endParaRPr lang="en-GB" sz="4000" b="1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 low to 5 high)</a:t>
                      </a:r>
                      <a:endParaRPr lang="en-GB" sz="4000" b="1" dirty="0">
                        <a:effectLst/>
                      </a:endParaRPr>
                    </a:p>
                  </a:txBody>
                  <a:tcPr marL="53778" marR="53778" marT="53778" marB="537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Assessment</a:t>
                      </a:r>
                      <a:endParaRPr lang="en-GB" sz="4000" b="1" dirty="0">
                        <a:effectLst/>
                      </a:endParaRPr>
                    </a:p>
                  </a:txBody>
                  <a:tcPr marL="53778" marR="53778" marT="53778" marB="537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Management / Mitigation / Contingency</a:t>
                      </a:r>
                      <a:endParaRPr lang="en-GB" sz="4000" b="1" dirty="0">
                        <a:effectLst/>
                      </a:endParaRPr>
                    </a:p>
                  </a:txBody>
                  <a:tcPr marL="53778" marR="53778" marT="53778" marB="537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2991641"/>
                  </a:ext>
                </a:extLst>
              </a:tr>
              <a:tr h="59031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being able to gain number 1 position for a secondary keyword “SK1”</a:t>
                      </a:r>
                      <a:endParaRPr lang="en-GB" sz="3200" dirty="0">
                        <a:effectLst/>
                      </a:endParaRPr>
                    </a:p>
                  </a:txBody>
                  <a:tcPr marL="53778" marR="53778" marT="53778" marB="537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FR" sz="3200" dirty="0">
                        <a:effectLst/>
                      </a:endParaRPr>
                    </a:p>
                  </a:txBody>
                  <a:tcPr marL="53778" marR="53778" marT="53778" marB="537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FR" sz="3200" dirty="0">
                        <a:effectLst/>
                      </a:endParaRPr>
                    </a:p>
                  </a:txBody>
                  <a:tcPr marL="53778" marR="53778" marT="53778" marB="537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B6D7A8"/>
                          </a:highlight>
                          <a:latin typeface="Calibri" panose="020F0502020204030204" pitchFamily="34" charset="0"/>
                        </a:rPr>
                        <a:t>2 x 2 = 4</a:t>
                      </a:r>
                      <a:endParaRPr lang="en-GB" sz="3200" dirty="0">
                        <a:effectLst/>
                        <a:highlight>
                          <a:srgbClr val="B6D7A8"/>
                        </a:highlight>
                      </a:endParaRPr>
                    </a:p>
                    <a:p>
                      <a:pPr fontAlgn="t"/>
                      <a:endParaRPr lang="en-GB" sz="3200" dirty="0">
                        <a:effectLst/>
                        <a:highlight>
                          <a:srgbClr val="B6D7A8"/>
                        </a:highlight>
                      </a:endParaRPr>
                    </a:p>
                  </a:txBody>
                  <a:tcPr marL="53778" marR="53778" marT="53778" marB="537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 a range of secondary keywords and set expectations, Use of SEMRush position tracker to monitor placement</a:t>
                      </a:r>
                      <a:endParaRPr lang="en-GB" sz="3200">
                        <a:effectLst/>
                      </a:endParaRPr>
                    </a:p>
                  </a:txBody>
                  <a:tcPr marL="53778" marR="53778" marT="53778" marB="537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5246137"/>
                  </a:ext>
                </a:extLst>
              </a:tr>
              <a:tr h="49420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Being blacklisted by Google or other search engine</a:t>
                      </a:r>
                      <a:endParaRPr lang="en-GB" sz="3200">
                        <a:effectLst/>
                      </a:endParaRPr>
                    </a:p>
                  </a:txBody>
                  <a:tcPr marL="53778" marR="53778" marT="53778" marB="537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FR" sz="3200">
                        <a:effectLst/>
                      </a:endParaRPr>
                    </a:p>
                  </a:txBody>
                  <a:tcPr marL="53778" marR="53778" marT="53778" marB="537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FR" sz="3200">
                        <a:effectLst/>
                      </a:endParaRPr>
                    </a:p>
                  </a:txBody>
                  <a:tcPr marL="53778" marR="53778" marT="53778" marB="537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E599"/>
                          </a:highlight>
                          <a:latin typeface="Calibri" panose="020F0502020204030204" pitchFamily="34" charset="0"/>
                        </a:rPr>
                        <a:t>3 x 3 = 9</a:t>
                      </a:r>
                      <a:endParaRPr lang="en-GB" sz="3200" dirty="0">
                        <a:effectLst/>
                        <a:highlight>
                          <a:srgbClr val="FFE599"/>
                        </a:highlight>
                      </a:endParaRPr>
                    </a:p>
                    <a:p>
                      <a:pPr fontAlgn="t"/>
                      <a:endParaRPr lang="en-GB" sz="3200" dirty="0">
                        <a:effectLst/>
                        <a:highlight>
                          <a:srgbClr val="FFE599"/>
                        </a:highlight>
                      </a:endParaRPr>
                    </a:p>
                  </a:txBody>
                  <a:tcPr marL="53778" marR="53778" marT="53778" marB="537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Keeping to good practice guidelines and monitoring analytics</a:t>
                      </a:r>
                      <a:endParaRPr lang="en-GB" sz="3200" dirty="0">
                        <a:effectLst/>
                      </a:endParaRPr>
                    </a:p>
                  </a:txBody>
                  <a:tcPr marL="53778" marR="53778" marT="53778" marB="537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5561831"/>
                  </a:ext>
                </a:extLst>
              </a:tr>
              <a:tr h="62089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Negative reception to</a:t>
                      </a:r>
                      <a:endParaRPr lang="en-GB" sz="320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influencer choice</a:t>
                      </a:r>
                      <a:endParaRPr lang="en-GB" sz="3200">
                        <a:effectLst/>
                      </a:endParaRPr>
                    </a:p>
                  </a:txBody>
                  <a:tcPr marL="53778" marR="53778" marT="53778" marB="537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FR" sz="3200" dirty="0">
                        <a:effectLst/>
                      </a:endParaRPr>
                    </a:p>
                  </a:txBody>
                  <a:tcPr marL="53778" marR="53778" marT="53778" marB="537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FR" sz="3200">
                        <a:effectLst/>
                      </a:endParaRPr>
                    </a:p>
                  </a:txBody>
                  <a:tcPr marL="53778" marR="53778" marT="53778" marB="537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06666"/>
                          </a:highlight>
                          <a:latin typeface="Calibri" panose="020F0502020204030204" pitchFamily="34" charset="0"/>
                        </a:rPr>
                        <a:t>3 x 5=20</a:t>
                      </a:r>
                      <a:endParaRPr lang="en-GB" sz="3200" dirty="0">
                        <a:effectLst/>
                        <a:highlight>
                          <a:srgbClr val="E06666"/>
                        </a:highlight>
                      </a:endParaRPr>
                    </a:p>
                  </a:txBody>
                  <a:tcPr marL="53778" marR="53778" marT="53778" marB="537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Select influencers based on natural fit and use organic influencers where possible and amplify with paid support</a:t>
                      </a:r>
                      <a:endParaRPr lang="en-GB" sz="3200">
                        <a:effectLst/>
                      </a:endParaRPr>
                    </a:p>
                  </a:txBody>
                  <a:tcPr marL="53778" marR="53778" marT="53778" marB="537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0807639"/>
                  </a:ext>
                </a:extLst>
              </a:tr>
              <a:tr h="73390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Hacking</a:t>
                      </a:r>
                      <a:endParaRPr lang="en-GB" sz="3200" dirty="0">
                        <a:effectLst/>
                      </a:endParaRPr>
                    </a:p>
                  </a:txBody>
                  <a:tcPr marL="53778" marR="53778" marT="53778" marB="537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FR" sz="3200" dirty="0">
                        <a:effectLst/>
                      </a:endParaRPr>
                    </a:p>
                  </a:txBody>
                  <a:tcPr marL="53778" marR="53778" marT="53778" marB="537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FR" sz="3200" dirty="0">
                        <a:effectLst/>
                      </a:endParaRPr>
                    </a:p>
                  </a:txBody>
                  <a:tcPr marL="53778" marR="53778" marT="53778" marB="537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06666"/>
                          </a:highlight>
                          <a:latin typeface="Calibri" panose="020F0502020204030204" pitchFamily="34" charset="0"/>
                        </a:rPr>
                        <a:t>5 x 5 =25</a:t>
                      </a:r>
                      <a:endParaRPr lang="en-GB" sz="3200" dirty="0">
                        <a:effectLst/>
                        <a:highlight>
                          <a:srgbClr val="E06666"/>
                        </a:highlight>
                      </a:endParaRPr>
                    </a:p>
                  </a:txBody>
                  <a:tcPr marL="53778" marR="53778" marT="53778" marB="537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 security software, change passwords frequently, contract information security specialists</a:t>
                      </a:r>
                      <a:endParaRPr lang="en-GB" sz="3200" dirty="0">
                        <a:effectLst/>
                      </a:endParaRPr>
                    </a:p>
                  </a:txBody>
                  <a:tcPr marL="53778" marR="53778" marT="53778" marB="537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280397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E6D92BC-6862-A062-8C76-A205D68C6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236" y="5834798"/>
            <a:ext cx="14986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7223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25331-8FFC-5118-BA2B-6488A4161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RAG rating assessment of risk</a:t>
            </a:r>
            <a:endParaRPr lang="en-FR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71DE82B9-8156-21B6-8581-3B8EEBEC6C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347" y="1600200"/>
            <a:ext cx="453730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0A3A95-068C-523F-F478-991E07C12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236" y="5834798"/>
            <a:ext cx="14986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9475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/>
          <p:cNvSpPr>
            <a:spLocks noGrp="1"/>
          </p:cNvSpPr>
          <p:nvPr>
            <p:ph type="title"/>
          </p:nvPr>
        </p:nvSpPr>
        <p:spPr bwMode="auto">
          <a:xfrm>
            <a:off x="524741" y="620392"/>
            <a:ext cx="3808268" cy="5504688"/>
          </a:xfrm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Overall project assessment</a:t>
            </a:r>
          </a:p>
        </p:txBody>
      </p:sp>
      <p:graphicFrame>
        <p:nvGraphicFramePr>
          <p:cNvPr id="99332" name="Content Placeholder 2">
            <a:extLst>
              <a:ext uri="{FF2B5EF4-FFF2-40B4-BE49-F238E27FC236}">
                <a16:creationId xmlns:a16="http://schemas.microsoft.com/office/drawing/2014/main" id="{E77CE9D7-ECBC-4BC5-9A38-11A56C4D1E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0364324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BCBE07D9-7DAC-F75C-5A29-F38CE6E3C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236" y="5834798"/>
            <a:ext cx="14986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5409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t>Budgeting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7314AAD-2515-7C46-8E0C-7E3C4C4F24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8304434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t>Learning Objectives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D6571E5-8C05-84E8-B8EE-559E3FA637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6663478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t>Integration Management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5831B2B-C612-1451-7FD5-AE7D0A9E89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1771090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t>Communications Management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2DC21D5-5E4A-CA42-8FF3-46DEAC724F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7269697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1FB29-C9CE-B734-3081-D847CBCFC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Communications plan</a:t>
            </a:r>
            <a:endParaRPr lang="en-FR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2D9A9B5A-D24B-6D07-E9F7-A6FE12F410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352" y="1600200"/>
            <a:ext cx="817329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B3A56B-82BC-F881-BB5C-6743D842A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236" y="5834798"/>
            <a:ext cx="14986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6847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9A47BCA-3E92-5DC7-3CFC-D66216A4A324}"/>
              </a:ext>
            </a:extLst>
          </p:cNvPr>
          <p:cNvSpPr txBox="1"/>
          <p:nvPr/>
        </p:nvSpPr>
        <p:spPr>
          <a:xfrm>
            <a:off x="609600" y="274638"/>
            <a:ext cx="10972800" cy="565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3200" b="0" i="0" u="none" strike="noStrike" kern="1200" dirty="0">
                <a:effectLst/>
                <a:latin typeface="+mj-lt"/>
                <a:ea typeface="+mj-ea"/>
                <a:cs typeface="+mj-cs"/>
              </a:rPr>
              <a:t>ABCD report structure</a:t>
            </a:r>
            <a:endParaRPr lang="en-US" sz="3200" kern="12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77462D7-B858-474E-A27E-F67301F196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3756023"/>
              </p:ext>
            </p:extLst>
          </p:nvPr>
        </p:nvGraphicFramePr>
        <p:xfrm>
          <a:off x="609597" y="1149842"/>
          <a:ext cx="11096848" cy="514463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41215">
                  <a:extLst>
                    <a:ext uri="{9D8B030D-6E8A-4147-A177-3AD203B41FA5}">
                      <a16:colId xmlns:a16="http://schemas.microsoft.com/office/drawing/2014/main" val="598902708"/>
                    </a:ext>
                  </a:extLst>
                </a:gridCol>
                <a:gridCol w="1647170">
                  <a:extLst>
                    <a:ext uri="{9D8B030D-6E8A-4147-A177-3AD203B41FA5}">
                      <a16:colId xmlns:a16="http://schemas.microsoft.com/office/drawing/2014/main" val="304233235"/>
                    </a:ext>
                  </a:extLst>
                </a:gridCol>
                <a:gridCol w="4437982">
                  <a:extLst>
                    <a:ext uri="{9D8B030D-6E8A-4147-A177-3AD203B41FA5}">
                      <a16:colId xmlns:a16="http://schemas.microsoft.com/office/drawing/2014/main" val="1130652206"/>
                    </a:ext>
                  </a:extLst>
                </a:gridCol>
                <a:gridCol w="4470481">
                  <a:extLst>
                    <a:ext uri="{9D8B030D-6E8A-4147-A177-3AD203B41FA5}">
                      <a16:colId xmlns:a16="http://schemas.microsoft.com/office/drawing/2014/main" val="3496764954"/>
                    </a:ext>
                  </a:extLst>
                </a:gridCol>
              </a:tblGrid>
              <a:tr h="669127">
                <a:tc>
                  <a:txBody>
                    <a:bodyPr/>
                    <a:lstStyle/>
                    <a:p>
                      <a:pPr fontAlgn="t"/>
                      <a:endParaRPr lang="en-FR" sz="3200">
                        <a:effectLst/>
                      </a:endParaRPr>
                    </a:p>
                  </a:txBody>
                  <a:tcPr marL="49363" marR="49363" marT="49363" marB="49363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Definition</a:t>
                      </a:r>
                      <a:endParaRPr lang="en-GB" sz="3200">
                        <a:effectLst/>
                      </a:endParaRPr>
                    </a:p>
                  </a:txBody>
                  <a:tcPr marL="49363" marR="49363" marT="49363" marB="49363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Topic covered</a:t>
                      </a:r>
                      <a:endParaRPr lang="en-GB" sz="3200" dirty="0">
                        <a:effectLst/>
                      </a:endParaRPr>
                    </a:p>
                  </a:txBody>
                  <a:tcPr marL="49363" marR="49363" marT="49363" marB="49363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Purpose</a:t>
                      </a:r>
                      <a:endParaRPr lang="en-GB" sz="3200">
                        <a:effectLst/>
                      </a:endParaRPr>
                    </a:p>
                  </a:txBody>
                  <a:tcPr marL="49363" marR="49363" marT="49363" marB="49363"/>
                </a:tc>
                <a:extLst>
                  <a:ext uri="{0D108BD9-81ED-4DB2-BD59-A6C34878D82A}">
                    <a16:rowId xmlns:a16="http://schemas.microsoft.com/office/drawing/2014/main" val="2357292697"/>
                  </a:ext>
                </a:extLst>
              </a:tr>
              <a:tr h="98040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A</a:t>
                      </a:r>
                      <a:endParaRPr lang="en-GB" sz="3200">
                        <a:effectLst/>
                      </a:endParaRPr>
                    </a:p>
                  </a:txBody>
                  <a:tcPr marL="49363" marR="49363" marT="49363" marB="49363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Achievements</a:t>
                      </a:r>
                      <a:endParaRPr lang="en-GB" sz="3200">
                        <a:effectLst/>
                      </a:endParaRPr>
                    </a:p>
                  </a:txBody>
                  <a:tcPr marL="49363" marR="49363" marT="49363" marB="49363"/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Highlight achievements in the covered period. 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Be specific. Not, “working on stuff, ongoing work”. Focus on what has been achieved.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63" marR="49363" marT="49363" marB="49363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Report on what was achieved, not a list of what was done.</a:t>
                      </a:r>
                      <a:endParaRPr lang="en-GB" sz="320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Data driven.</a:t>
                      </a:r>
                      <a:endParaRPr lang="en-GB" sz="3200">
                        <a:effectLst/>
                      </a:endParaRPr>
                    </a:p>
                  </a:txBody>
                  <a:tcPr marL="49363" marR="49363" marT="49363" marB="49363"/>
                </a:tc>
                <a:extLst>
                  <a:ext uri="{0D108BD9-81ED-4DB2-BD59-A6C34878D82A}">
                    <a16:rowId xmlns:a16="http://schemas.microsoft.com/office/drawing/2014/main" val="1942087381"/>
                  </a:ext>
                </a:extLst>
              </a:tr>
              <a:tr h="98040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B</a:t>
                      </a:r>
                      <a:endParaRPr lang="en-GB" sz="3200">
                        <a:effectLst/>
                      </a:endParaRPr>
                    </a:p>
                  </a:txBody>
                  <a:tcPr marL="49363" marR="49363" marT="49363" marB="49363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Benefits</a:t>
                      </a:r>
                      <a:endParaRPr lang="en-GB" sz="3200">
                        <a:effectLst/>
                      </a:endParaRPr>
                    </a:p>
                  </a:txBody>
                  <a:tcPr marL="49363" marR="49363" marT="49363" marB="49363"/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Benefit of the achievement. Each achievement should have at least one matching benefit.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Be critical, transparent and honest.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63" marR="49363" marT="49363" marB="49363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Data driven and linked to objectives. </a:t>
                      </a:r>
                      <a:endParaRPr lang="en-GB" sz="3200">
                        <a:effectLst/>
                      </a:endParaRPr>
                    </a:p>
                  </a:txBody>
                  <a:tcPr marL="49363" marR="49363" marT="49363" marB="49363"/>
                </a:tc>
                <a:extLst>
                  <a:ext uri="{0D108BD9-81ED-4DB2-BD59-A6C34878D82A}">
                    <a16:rowId xmlns:a16="http://schemas.microsoft.com/office/drawing/2014/main" val="2172390166"/>
                  </a:ext>
                </a:extLst>
              </a:tr>
              <a:tr h="125734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C</a:t>
                      </a:r>
                      <a:endParaRPr lang="en-GB" sz="3200">
                        <a:effectLst/>
                      </a:endParaRPr>
                    </a:p>
                  </a:txBody>
                  <a:tcPr marL="49363" marR="49363" marT="49363" marB="49363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Concerns</a:t>
                      </a:r>
                      <a:endParaRPr lang="en-GB" sz="3200">
                        <a:effectLst/>
                      </a:endParaRPr>
                    </a:p>
                  </a:txBody>
                  <a:tcPr marL="49363" marR="49363" marT="49363" marB="49363"/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List concerns related to the project/campaign as it can help to address issues early on. 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Evidence issues/problems with relevant data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63" marR="49363" marT="49363" marB="49363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The project manager (who is accountable) needs to effectively tackle issues before they arise. All concerns must be addressed in the Do Next section.</a:t>
                      </a:r>
                      <a:endParaRPr lang="en-GB" sz="3200">
                        <a:effectLst/>
                      </a:endParaRPr>
                    </a:p>
                  </a:txBody>
                  <a:tcPr marL="49363" marR="49363" marT="49363" marB="49363"/>
                </a:tc>
                <a:extLst>
                  <a:ext uri="{0D108BD9-81ED-4DB2-BD59-A6C34878D82A}">
                    <a16:rowId xmlns:a16="http://schemas.microsoft.com/office/drawing/2014/main" val="721277744"/>
                  </a:ext>
                </a:extLst>
              </a:tr>
              <a:tr h="125734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D</a:t>
                      </a:r>
                      <a:endParaRPr lang="en-GB" sz="3200">
                        <a:effectLst/>
                      </a:endParaRPr>
                    </a:p>
                  </a:txBody>
                  <a:tcPr marL="49363" marR="49363" marT="49363" marB="49363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Do Next</a:t>
                      </a:r>
                      <a:endParaRPr lang="en-GB" sz="3200">
                        <a:effectLst/>
                      </a:endParaRPr>
                    </a:p>
                  </a:txBody>
                  <a:tcPr marL="49363" marR="49363" marT="49363" marB="49363"/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Key aspects of the priorities in the work plan (weekly, monthly, fortnight-reporting frequency to be agreed with beforehand)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Recommend actions to address concerns.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63" marR="49363" marT="49363" marB="49363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Improve visibility and transparency of future tasks.</a:t>
                      </a:r>
                      <a:endParaRPr lang="en-GB" sz="32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Identify whether the work load is realistic.</a:t>
                      </a:r>
                      <a:endParaRPr lang="en-GB" sz="3200" dirty="0">
                        <a:effectLst/>
                      </a:endParaRPr>
                    </a:p>
                  </a:txBody>
                  <a:tcPr marL="49363" marR="49363" marT="49363" marB="49363"/>
                </a:tc>
                <a:extLst>
                  <a:ext uri="{0D108BD9-81ED-4DB2-BD59-A6C34878D82A}">
                    <a16:rowId xmlns:a16="http://schemas.microsoft.com/office/drawing/2014/main" val="29967106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4245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9A47BCA-3E92-5DC7-3CFC-D66216A4A324}"/>
              </a:ext>
            </a:extLst>
          </p:cNvPr>
          <p:cNvSpPr txBox="1"/>
          <p:nvPr/>
        </p:nvSpPr>
        <p:spPr>
          <a:xfrm>
            <a:off x="609600" y="21805"/>
            <a:ext cx="10972800" cy="565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ABCD report example</a:t>
            </a:r>
            <a:endParaRPr lang="en-US" sz="3200" kern="12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BB3AD28-BA4C-DF6A-211A-49AEFF961D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1698403"/>
              </p:ext>
            </p:extLst>
          </p:nvPr>
        </p:nvGraphicFramePr>
        <p:xfrm>
          <a:off x="450573" y="723014"/>
          <a:ext cx="11290854" cy="5564970"/>
        </p:xfrm>
        <a:graphic>
          <a:graphicData uri="http://schemas.openxmlformats.org/drawingml/2006/table">
            <a:tbl>
              <a:tblPr/>
              <a:tblGrid>
                <a:gridCol w="5645427">
                  <a:extLst>
                    <a:ext uri="{9D8B030D-6E8A-4147-A177-3AD203B41FA5}">
                      <a16:colId xmlns:a16="http://schemas.microsoft.com/office/drawing/2014/main" val="81408801"/>
                    </a:ext>
                  </a:extLst>
                </a:gridCol>
                <a:gridCol w="5645427">
                  <a:extLst>
                    <a:ext uri="{9D8B030D-6E8A-4147-A177-3AD203B41FA5}">
                      <a16:colId xmlns:a16="http://schemas.microsoft.com/office/drawing/2014/main" val="2736340557"/>
                    </a:ext>
                  </a:extLst>
                </a:gridCol>
              </a:tblGrid>
              <a:tr h="729467">
                <a:tc gridSpan="2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Project: Mothers’ Day 2025</a:t>
                      </a:r>
                      <a:endParaRPr lang="en-GB" sz="320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Report’s date: 20th December 2024</a:t>
                      </a:r>
                      <a:endParaRPr lang="en-GB" sz="320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Author: AH</a:t>
                      </a:r>
                      <a:endParaRPr lang="en-GB" sz="3200">
                        <a:effectLst/>
                      </a:endParaRPr>
                    </a:p>
                  </a:txBody>
                  <a:tcPr marL="62721" marR="62721" marT="62721" marB="62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4512152"/>
                  </a:ext>
                </a:extLst>
              </a:tr>
              <a:tr h="34023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Achievements</a:t>
                      </a:r>
                      <a:endParaRPr lang="en-GB" sz="3200">
                        <a:effectLst/>
                      </a:endParaRPr>
                    </a:p>
                  </a:txBody>
                  <a:tcPr marL="62721" marR="62721" marT="62721" marB="62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Benefits</a:t>
                      </a:r>
                      <a:endParaRPr lang="en-GB" sz="3200">
                        <a:effectLst/>
                      </a:endParaRPr>
                    </a:p>
                  </a:txBody>
                  <a:tcPr marL="62721" marR="62721" marT="62721" marB="62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310383"/>
                  </a:ext>
                </a:extLst>
              </a:tr>
              <a:tr h="1495691"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Agency briefed and paid for advertising and influencers recruited and space bought.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Keywords research completed and integrated to mock ups ready for sign off.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Campaigns set up in relevant channels and ready for launch date.</a:t>
                      </a:r>
                    </a:p>
                  </a:txBody>
                  <a:tcPr marL="62721" marR="62721" marT="62721" marB="62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Agency clear on deadlines and break down of costs provided. Aligned with the forecasted budget.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 track to achieve Year 1 - £60K sales.</a:t>
                      </a:r>
                    </a:p>
                  </a:txBody>
                  <a:tcPr marL="62721" marR="62721" marT="62721" marB="62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055868"/>
                  </a:ext>
                </a:extLst>
              </a:tr>
              <a:tr h="340239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Concerns</a:t>
                      </a:r>
                      <a:endParaRPr lang="en-GB" sz="3200">
                        <a:effectLst/>
                      </a:endParaRPr>
                    </a:p>
                  </a:txBody>
                  <a:tcPr marL="62721" marR="62721" marT="62721" marB="62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next</a:t>
                      </a:r>
                      <a:endParaRPr lang="en-GB" sz="3200">
                        <a:effectLst/>
                      </a:endParaRPr>
                    </a:p>
                  </a:txBody>
                  <a:tcPr marL="62721" marR="62721" marT="62721" marB="62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9372280"/>
                  </a:ext>
                </a:extLst>
              </a:tr>
              <a:tr h="1702535"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Marketing lead going on maternity leave next month may jeopardise continuity of strategy and  campaign delivery.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member of the packing team is off sick, required to cover extra demand generated by the campaign.</a:t>
                      </a:r>
                    </a:p>
                  </a:txBody>
                  <a:tcPr marL="62721" marR="62721" marT="62721" marB="62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Carry out Mothers’ Day campaign.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Monitor and optimise as required.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Immediately recruit maternity leave cover and put together a hand over and plan to ensure campaigns’ continuity.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Revise working rota and recruit temporary staff for packing if required according to forecasted orders. </a:t>
                      </a:r>
                    </a:p>
                  </a:txBody>
                  <a:tcPr marL="62721" marR="62721" marT="62721" marB="6272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976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5137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t>Internal Stakeholder Engagement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0D7911C-55D4-97F9-5ACD-3DE9F0D5F9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23731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t>Resource Management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F49AC53-3BD8-31C9-AC9F-12667B3BC2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4681084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t>Quality Management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6A4194E-B8F4-1A29-2598-879A3852B6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3622051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t>Monitoring Phase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D114DBF-1B90-E266-77D4-B4A5BC9DD3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3351463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t>Summary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10A26AE-1139-C01D-C3B9-AD98D77DF6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1558559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3581FFC-6226-CAE6-DABA-CDE5D1618A60}"/>
              </a:ext>
            </a:extLst>
          </p:cNvPr>
          <p:cNvSpPr txBox="1"/>
          <p:nvPr/>
        </p:nvSpPr>
        <p:spPr>
          <a:xfrm>
            <a:off x="238384" y="287890"/>
            <a:ext cx="119004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3700" b="0" i="0" u="none" strike="noStrike" kern="1200">
                <a:effectLst/>
                <a:latin typeface="+mj-lt"/>
                <a:ea typeface="+mj-ea"/>
                <a:cs typeface="+mj-cs"/>
              </a:rPr>
              <a:t>The influence of marketing actions across an organisation</a:t>
            </a:r>
            <a:endParaRPr lang="en-GB" sz="3700" kern="1200"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B15D9FB-BB40-DE73-F569-BAD8844B07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86835" y="1600201"/>
            <a:ext cx="461833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67DB72-2E1E-5208-0A17-E211FD095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236" y="5834798"/>
            <a:ext cx="14986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496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t>Managing Marketing Projects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D58B55D-756B-4593-2C3B-833A07985F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8394807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t>AI and Project Management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9B079A2-082E-69B3-9492-771A1930EC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7891827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t>Project Management Methodologies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E444169-CA22-ED54-76E5-3110DDC673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9198286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t>Agile Methodology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FED4F05-BBA4-13F2-1088-D5FB5DF7B9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9462441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t>Scrum Methodology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26E63E3-5B7B-5574-2581-E0FBFAE88A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4525134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1289</Words>
  <Application>Microsoft Macintosh PowerPoint</Application>
  <PresentationFormat>Widescreen</PresentationFormat>
  <Paragraphs>204</Paragraphs>
  <Slides>39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ＭＳ Ｐゴシック</vt:lpstr>
      <vt:lpstr>Aptos</vt:lpstr>
      <vt:lpstr>Arial</vt:lpstr>
      <vt:lpstr>Calibri</vt:lpstr>
      <vt:lpstr>Office Theme</vt:lpstr>
      <vt:lpstr>Crafting Projects and Planning Campaigns</vt:lpstr>
      <vt:lpstr>Overview</vt:lpstr>
      <vt:lpstr>Learning Objectives</vt:lpstr>
      <vt:lpstr>PowerPoint Presentation</vt:lpstr>
      <vt:lpstr>Managing Marketing Projects</vt:lpstr>
      <vt:lpstr>AI and Project Management</vt:lpstr>
      <vt:lpstr>Project Management Methodologies</vt:lpstr>
      <vt:lpstr>Agile Methodology</vt:lpstr>
      <vt:lpstr>Scrum Methodology</vt:lpstr>
      <vt:lpstr>Kanban Methodology</vt:lpstr>
      <vt:lpstr>Lean Methodology</vt:lpstr>
      <vt:lpstr>Six Sigma Methodology</vt:lpstr>
      <vt:lpstr>Tools for Project Management</vt:lpstr>
      <vt:lpstr>The Iron Triangle of Project Management</vt:lpstr>
      <vt:lpstr>The Iron Triangle of Project Management</vt:lpstr>
      <vt:lpstr>Action Learning Cycle</vt:lpstr>
      <vt:lpstr>Action learning cycle Iterations</vt:lpstr>
      <vt:lpstr>Setting Project Objectives</vt:lpstr>
      <vt:lpstr> Project management cycle for marketing</vt:lpstr>
      <vt:lpstr>Project Scheduling</vt:lpstr>
      <vt:lpstr>Seasonality for “Valentines day flowers” from Google Trends (Google and the Google logo are trademarks of Google LLC).</vt:lpstr>
      <vt:lpstr>A basic project management Gantt chart</vt:lpstr>
      <vt:lpstr>Risk Management</vt:lpstr>
      <vt:lpstr>Risk - Impact scales</vt:lpstr>
      <vt:lpstr>Risk - Probability scales</vt:lpstr>
      <vt:lpstr>Risk Categorisation Matrix</vt:lpstr>
      <vt:lpstr>RAG rating assessment of risk</vt:lpstr>
      <vt:lpstr>Overall project assessment</vt:lpstr>
      <vt:lpstr>Budgeting</vt:lpstr>
      <vt:lpstr>Integration Management</vt:lpstr>
      <vt:lpstr>Communications Management</vt:lpstr>
      <vt:lpstr>Communications plan</vt:lpstr>
      <vt:lpstr>PowerPoint Presentation</vt:lpstr>
      <vt:lpstr>PowerPoint Presentation</vt:lpstr>
      <vt:lpstr>Internal Stakeholder Engagement</vt:lpstr>
      <vt:lpstr>Resource Management</vt:lpstr>
      <vt:lpstr>Quality Management</vt:lpstr>
      <vt:lpstr>Monitoring Phase</vt:lpstr>
      <vt:lpstr>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Aleksej Heinze</cp:lastModifiedBy>
  <cp:revision>22</cp:revision>
  <cp:lastPrinted>2024-07-02T08:02:08Z</cp:lastPrinted>
  <dcterms:created xsi:type="dcterms:W3CDTF">2013-01-27T09:14:16Z</dcterms:created>
  <dcterms:modified xsi:type="dcterms:W3CDTF">2024-07-03T14:06:06Z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17f3165-8a52-429a-ab2a-1fd572a4c07f_Enabled">
    <vt:lpwstr>true</vt:lpwstr>
  </property>
  <property fmtid="{D5CDD505-2E9C-101B-9397-08002B2CF9AE}" pid="3" name="MSIP_Label_e17f3165-8a52-429a-ab2a-1fd572a4c07f_SetDate">
    <vt:lpwstr>2024-07-02T08:04:18Z</vt:lpwstr>
  </property>
  <property fmtid="{D5CDD505-2E9C-101B-9397-08002B2CF9AE}" pid="4" name="MSIP_Label_e17f3165-8a52-429a-ab2a-1fd572a4c07f_Method">
    <vt:lpwstr>Standard</vt:lpwstr>
  </property>
  <property fmtid="{D5CDD505-2E9C-101B-9397-08002B2CF9AE}" pid="5" name="MSIP_Label_e17f3165-8a52-429a-ab2a-1fd572a4c07f_Name">
    <vt:lpwstr>defa4170-0d19-0005-0004-bc88714345d2</vt:lpwstr>
  </property>
  <property fmtid="{D5CDD505-2E9C-101B-9397-08002B2CF9AE}" pid="6" name="MSIP_Label_e17f3165-8a52-429a-ab2a-1fd572a4c07f_SiteId">
    <vt:lpwstr>6b3a59c1-9475-4729-b8d9-f72ffd0dd0cd</vt:lpwstr>
  </property>
  <property fmtid="{D5CDD505-2E9C-101B-9397-08002B2CF9AE}" pid="7" name="MSIP_Label_e17f3165-8a52-429a-ab2a-1fd572a4c07f_ActionId">
    <vt:lpwstr>567d2bc1-2b57-4068-8b10-4925d757adfb</vt:lpwstr>
  </property>
  <property fmtid="{D5CDD505-2E9C-101B-9397-08002B2CF9AE}" pid="8" name="MSIP_Label_e17f3165-8a52-429a-ab2a-1fd572a4c07f_ContentBits">
    <vt:lpwstr>0</vt:lpwstr>
  </property>
</Properties>
</file>